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9.xml" ContentType="application/vnd.openxmlformats-officedocument.presentationml.tags+xml"/>
  <Override PartName="/ppt/notesSlides/notesSlide25.xml" ContentType="application/vnd.openxmlformats-officedocument.presentationml.notesSlide+xml"/>
  <Override PartName="/ppt/tags/tag10.xml" ContentType="application/vnd.openxmlformats-officedocument.presentationml.tags+xml"/>
  <Override PartName="/ppt/notesSlides/notesSlide26.xml" ContentType="application/vnd.openxmlformats-officedocument.presentationml.notesSlide+xml"/>
  <Override PartName="/ppt/tags/tag11.xml" ContentType="application/vnd.openxmlformats-officedocument.presentationml.tags+xml"/>
  <Override PartName="/ppt/notesSlides/notesSlide27.xml" ContentType="application/vnd.openxmlformats-officedocument.presentationml.notesSlide+xml"/>
  <Override PartName="/ppt/tags/tag12.xml" ContentType="application/vnd.openxmlformats-officedocument.presentationml.tags+xml"/>
  <Override PartName="/ppt/notesSlides/notesSlide28.xml" ContentType="application/vnd.openxmlformats-officedocument.presentationml.notesSlide+xml"/>
  <Override PartName="/ppt/tags/tag13.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4.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31" r:id="rId1"/>
    <p:sldMasterId id="2147484322" r:id="rId2"/>
  </p:sldMasterIdLst>
  <p:notesMasterIdLst>
    <p:notesMasterId r:id="rId34"/>
  </p:notesMasterIdLst>
  <p:handoutMasterIdLst>
    <p:handoutMasterId r:id="rId35"/>
  </p:handoutMasterIdLst>
  <p:sldIdLst>
    <p:sldId id="256" r:id="rId3"/>
    <p:sldId id="257" r:id="rId4"/>
    <p:sldId id="258" r:id="rId5"/>
    <p:sldId id="349" r:id="rId6"/>
    <p:sldId id="351" r:id="rId7"/>
    <p:sldId id="311" r:id="rId8"/>
    <p:sldId id="342" r:id="rId9"/>
    <p:sldId id="312" r:id="rId10"/>
    <p:sldId id="372" r:id="rId11"/>
    <p:sldId id="359" r:id="rId12"/>
    <p:sldId id="360" r:id="rId13"/>
    <p:sldId id="361" r:id="rId14"/>
    <p:sldId id="362" r:id="rId15"/>
    <p:sldId id="363" r:id="rId16"/>
    <p:sldId id="364" r:id="rId17"/>
    <p:sldId id="365" r:id="rId18"/>
    <p:sldId id="366" r:id="rId19"/>
    <p:sldId id="367" r:id="rId20"/>
    <p:sldId id="368" r:id="rId21"/>
    <p:sldId id="369" r:id="rId22"/>
    <p:sldId id="370" r:id="rId23"/>
    <p:sldId id="344" r:id="rId24"/>
    <p:sldId id="346" r:id="rId25"/>
    <p:sldId id="371" r:id="rId26"/>
    <p:sldId id="358" r:id="rId27"/>
    <p:sldId id="353" r:id="rId28"/>
    <p:sldId id="354" r:id="rId29"/>
    <p:sldId id="373" r:id="rId30"/>
    <p:sldId id="374" r:id="rId31"/>
    <p:sldId id="356" r:id="rId32"/>
    <p:sldId id="357" r:id="rId33"/>
  </p:sldIdLst>
  <p:sldSz cx="12188825" cy="6858000"/>
  <p:notesSz cx="6400800" cy="11728450"/>
  <p:custDataLst>
    <p:tags r:id="rId36"/>
  </p:custDataLst>
  <p:defaultTex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4265">
          <p15:clr>
            <a:srgbClr val="A4A3A4"/>
          </p15:clr>
        </p15:guide>
        <p15:guide id="2" pos="206">
          <p15:clr>
            <a:srgbClr val="A4A3A4"/>
          </p15:clr>
        </p15:guide>
        <p15:guide id="3" pos="27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ba Aboulmagd" initials="HA" lastIdx="12" clrIdx="0">
    <p:extLst>
      <p:ext uri="{19B8F6BF-5375-455C-9EA6-DF929625EA0E}">
        <p15:presenceInfo xmlns:p15="http://schemas.microsoft.com/office/powerpoint/2012/main" userId="S::HEBAA@eg.ibm.com::070a8955-ead9-4725-88c8-5df7c5561a8c" providerId="AD"/>
      </p:ext>
    </p:extLst>
  </p:cmAuthor>
  <p:cmAuthor id="2" name="Marcela Adan" initials="MA" lastIdx="8" clrIdx="1">
    <p:extLst>
      <p:ext uri="{19B8F6BF-5375-455C-9EA6-DF929625EA0E}">
        <p15:presenceInfo xmlns:p15="http://schemas.microsoft.com/office/powerpoint/2012/main" userId="S::adan@us.ibm.com::d0008369-4461-4254-9d8a-82f79b6488b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2FE"/>
    <a:srgbClr val="0062FF"/>
    <a:srgbClr val="000000"/>
    <a:srgbClr val="FF832B"/>
    <a:srgbClr val="FFFFFF"/>
    <a:srgbClr val="F4F4F4"/>
    <a:srgbClr val="DAF1FC"/>
    <a:srgbClr val="FDEDF3"/>
    <a:srgbClr val="008ABF"/>
    <a:srgbClr val="00649D"/>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50" autoAdjust="0"/>
    <p:restoredTop sz="61927" autoAdjust="0"/>
  </p:normalViewPr>
  <p:slideViewPr>
    <p:cSldViewPr snapToGrid="0">
      <p:cViewPr varScale="1">
        <p:scale>
          <a:sx n="70" d="100"/>
          <a:sy n="70" d="100"/>
        </p:scale>
        <p:origin x="2106" y="72"/>
      </p:cViewPr>
      <p:guideLst>
        <p:guide orient="horz" pos="4265"/>
        <p:guide pos="206"/>
        <p:guide pos="27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372"/>
    </p:cViewPr>
  </p:sorterViewPr>
  <p:notesViewPr>
    <p:cSldViewPr snapToGrid="0">
      <p:cViewPr varScale="1">
        <p:scale>
          <a:sx n="66" d="100"/>
          <a:sy n="66" d="100"/>
        </p:scale>
        <p:origin x="4308"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1F75DC-CDA7-4AC0-822E-E5B930C8C0A5}" type="doc">
      <dgm:prSet loTypeId="urn:microsoft.com/office/officeart/2005/8/layout/hList1" loCatId="list" qsTypeId="urn:microsoft.com/office/officeart/2005/8/quickstyle/simple1" qsCatId="simple" csTypeId="urn:microsoft.com/office/officeart/2005/8/colors/accent2_5" csCatId="accent2" phldr="1"/>
      <dgm:spPr/>
      <dgm:t>
        <a:bodyPr/>
        <a:lstStyle/>
        <a:p>
          <a:endParaRPr lang="en-US"/>
        </a:p>
      </dgm:t>
    </dgm:pt>
    <dgm:pt modelId="{3936FBC2-767A-4273-A935-77BD6FA1D564}">
      <dgm:prSet phldrT="[Text]"/>
      <dgm:spPr/>
      <dgm:t>
        <a:bodyPr/>
        <a:lstStyle/>
        <a:p>
          <a:r>
            <a:rPr lang="en-US" dirty="0">
              <a:latin typeface="IBM Plex Sans" panose="020B0503050203000203" pitchFamily="34" charset="0"/>
            </a:rPr>
            <a:t>Extraction</a:t>
          </a:r>
        </a:p>
      </dgm:t>
    </dgm:pt>
    <dgm:pt modelId="{27AAF12A-7021-4732-AC29-6758A47D92FF}" type="parTrans" cxnId="{1A71682B-0406-40AB-8C62-891D930CD51D}">
      <dgm:prSet/>
      <dgm:spPr/>
      <dgm:t>
        <a:bodyPr/>
        <a:lstStyle/>
        <a:p>
          <a:endParaRPr lang="en-US">
            <a:latin typeface="IBM Plex Sans" panose="020B0503050203000203" pitchFamily="34" charset="0"/>
          </a:endParaRPr>
        </a:p>
      </dgm:t>
    </dgm:pt>
    <dgm:pt modelId="{80DD72B8-AC07-4848-8F3F-E6DE39FDF65D}" type="sibTrans" cxnId="{1A71682B-0406-40AB-8C62-891D930CD51D}">
      <dgm:prSet/>
      <dgm:spPr/>
      <dgm:t>
        <a:bodyPr/>
        <a:lstStyle/>
        <a:p>
          <a:endParaRPr lang="en-US">
            <a:latin typeface="IBM Plex Sans" panose="020B0503050203000203" pitchFamily="34" charset="0"/>
          </a:endParaRPr>
        </a:p>
      </dgm:t>
    </dgm:pt>
    <dgm:pt modelId="{58CB2458-479E-4949-98FA-672BC3497B80}">
      <dgm:prSet phldrT="[Text]"/>
      <dgm:spPr/>
      <dgm:t>
        <a:bodyPr/>
        <a:lstStyle/>
        <a:p>
          <a:r>
            <a:rPr lang="en-US" dirty="0">
              <a:latin typeface="IBM Plex Sans" panose="020B0503050203000203" pitchFamily="34" charset="0"/>
            </a:rPr>
            <a:t>Entities</a:t>
          </a:r>
        </a:p>
      </dgm:t>
    </dgm:pt>
    <dgm:pt modelId="{BC1B6BEE-E7F6-400B-AA0D-7BD4292E3C8D}" type="parTrans" cxnId="{257366F3-3D4C-46BC-8619-1A29EAFADA5C}">
      <dgm:prSet/>
      <dgm:spPr/>
      <dgm:t>
        <a:bodyPr/>
        <a:lstStyle/>
        <a:p>
          <a:endParaRPr lang="en-US">
            <a:latin typeface="IBM Plex Sans" panose="020B0503050203000203" pitchFamily="34" charset="0"/>
          </a:endParaRPr>
        </a:p>
      </dgm:t>
    </dgm:pt>
    <dgm:pt modelId="{D98AD5D6-CB82-4C0D-AE8B-FF3205EF069A}" type="sibTrans" cxnId="{257366F3-3D4C-46BC-8619-1A29EAFADA5C}">
      <dgm:prSet/>
      <dgm:spPr/>
      <dgm:t>
        <a:bodyPr/>
        <a:lstStyle/>
        <a:p>
          <a:endParaRPr lang="en-US">
            <a:latin typeface="IBM Plex Sans" panose="020B0503050203000203" pitchFamily="34" charset="0"/>
          </a:endParaRPr>
        </a:p>
      </dgm:t>
    </dgm:pt>
    <dgm:pt modelId="{988CE825-6359-4969-9991-90408F320EED}">
      <dgm:prSet phldrT="[Text]"/>
      <dgm:spPr/>
      <dgm:t>
        <a:bodyPr/>
        <a:lstStyle/>
        <a:p>
          <a:r>
            <a:rPr lang="en-US" dirty="0">
              <a:latin typeface="IBM Plex Sans" panose="020B0503050203000203" pitchFamily="34" charset="0"/>
            </a:rPr>
            <a:t>Classification or analysis</a:t>
          </a:r>
        </a:p>
      </dgm:t>
    </dgm:pt>
    <dgm:pt modelId="{87A7E5B6-489E-441D-8D00-4F43A307D760}" type="parTrans" cxnId="{8CB11931-5DFA-4BA7-B4E6-BA5C7EBC1479}">
      <dgm:prSet/>
      <dgm:spPr/>
      <dgm:t>
        <a:bodyPr/>
        <a:lstStyle/>
        <a:p>
          <a:endParaRPr lang="en-US">
            <a:latin typeface="IBM Plex Sans" panose="020B0503050203000203" pitchFamily="34" charset="0"/>
          </a:endParaRPr>
        </a:p>
      </dgm:t>
    </dgm:pt>
    <dgm:pt modelId="{3A8D1F58-9F23-4B91-989A-7F3EB2BC4943}" type="sibTrans" cxnId="{8CB11931-5DFA-4BA7-B4E6-BA5C7EBC1479}">
      <dgm:prSet/>
      <dgm:spPr/>
      <dgm:t>
        <a:bodyPr/>
        <a:lstStyle/>
        <a:p>
          <a:endParaRPr lang="en-US">
            <a:latin typeface="IBM Plex Sans" panose="020B0503050203000203" pitchFamily="34" charset="0"/>
          </a:endParaRPr>
        </a:p>
      </dgm:t>
    </dgm:pt>
    <dgm:pt modelId="{88281BC9-422A-45D6-AD4B-1525A0CC91B1}">
      <dgm:prSet phldrT="[Text]"/>
      <dgm:spPr/>
      <dgm:t>
        <a:bodyPr/>
        <a:lstStyle/>
        <a:p>
          <a:r>
            <a:rPr lang="en-US" dirty="0">
              <a:latin typeface="IBM Plex Sans" panose="020B0503050203000203" pitchFamily="34" charset="0"/>
            </a:rPr>
            <a:t>Sentiment</a:t>
          </a:r>
        </a:p>
      </dgm:t>
    </dgm:pt>
    <dgm:pt modelId="{182B2195-A541-436E-87B2-1B8D42AAE5A6}" type="parTrans" cxnId="{8EDB195C-29F6-452E-8CEF-1D0F900324F0}">
      <dgm:prSet/>
      <dgm:spPr/>
      <dgm:t>
        <a:bodyPr/>
        <a:lstStyle/>
        <a:p>
          <a:endParaRPr lang="en-US">
            <a:latin typeface="IBM Plex Sans" panose="020B0503050203000203" pitchFamily="34" charset="0"/>
          </a:endParaRPr>
        </a:p>
      </dgm:t>
    </dgm:pt>
    <dgm:pt modelId="{A530267F-C858-404C-AFC0-321AE9417FE5}" type="sibTrans" cxnId="{8EDB195C-29F6-452E-8CEF-1D0F900324F0}">
      <dgm:prSet/>
      <dgm:spPr/>
      <dgm:t>
        <a:bodyPr/>
        <a:lstStyle/>
        <a:p>
          <a:endParaRPr lang="en-US">
            <a:latin typeface="IBM Plex Sans" panose="020B0503050203000203" pitchFamily="34" charset="0"/>
          </a:endParaRPr>
        </a:p>
      </dgm:t>
    </dgm:pt>
    <dgm:pt modelId="{25C65ED8-5E05-4F96-8C90-7BE8B20F6A01}">
      <dgm:prSet phldrT="[Text]"/>
      <dgm:spPr/>
      <dgm:t>
        <a:bodyPr/>
        <a:lstStyle/>
        <a:p>
          <a:r>
            <a:rPr lang="en-US" dirty="0">
              <a:latin typeface="IBM Plex Sans" panose="020B0503050203000203" pitchFamily="34" charset="0"/>
            </a:rPr>
            <a:t>Linguistics</a:t>
          </a:r>
        </a:p>
      </dgm:t>
    </dgm:pt>
    <dgm:pt modelId="{B789B729-57D9-419A-8535-650663AFD985}" type="parTrans" cxnId="{89B07B00-1945-42A7-A72C-63BE45DA0D35}">
      <dgm:prSet/>
      <dgm:spPr/>
      <dgm:t>
        <a:bodyPr/>
        <a:lstStyle/>
        <a:p>
          <a:endParaRPr lang="en-US">
            <a:latin typeface="IBM Plex Sans" panose="020B0503050203000203" pitchFamily="34" charset="0"/>
          </a:endParaRPr>
        </a:p>
      </dgm:t>
    </dgm:pt>
    <dgm:pt modelId="{40BBE0E4-29CE-4F2A-8739-00D2FD04D9AC}" type="sibTrans" cxnId="{89B07B00-1945-42A7-A72C-63BE45DA0D35}">
      <dgm:prSet/>
      <dgm:spPr/>
      <dgm:t>
        <a:bodyPr/>
        <a:lstStyle/>
        <a:p>
          <a:endParaRPr lang="en-US">
            <a:latin typeface="IBM Plex Sans" panose="020B0503050203000203" pitchFamily="34" charset="0"/>
          </a:endParaRPr>
        </a:p>
      </dgm:t>
    </dgm:pt>
    <dgm:pt modelId="{C5B64535-A85A-438B-96EF-D6761D61328C}">
      <dgm:prSet phldrT="[Text]"/>
      <dgm:spPr/>
      <dgm:t>
        <a:bodyPr/>
        <a:lstStyle/>
        <a:p>
          <a:r>
            <a:rPr lang="en-US" dirty="0">
              <a:latin typeface="IBM Plex Sans" panose="020B0503050203000203" pitchFamily="34" charset="0"/>
            </a:rPr>
            <a:t>Semantic roles</a:t>
          </a:r>
        </a:p>
      </dgm:t>
    </dgm:pt>
    <dgm:pt modelId="{705CAEF8-D697-46DC-9491-0D2BA1291820}" type="parTrans" cxnId="{370896E8-F525-4030-9309-A8CCD1009544}">
      <dgm:prSet/>
      <dgm:spPr/>
      <dgm:t>
        <a:bodyPr/>
        <a:lstStyle/>
        <a:p>
          <a:endParaRPr lang="en-US">
            <a:latin typeface="IBM Plex Sans" panose="020B0503050203000203" pitchFamily="34" charset="0"/>
          </a:endParaRPr>
        </a:p>
      </dgm:t>
    </dgm:pt>
    <dgm:pt modelId="{3BF71627-9DDF-488F-90E1-55AA5686909F}" type="sibTrans" cxnId="{370896E8-F525-4030-9309-A8CCD1009544}">
      <dgm:prSet/>
      <dgm:spPr/>
      <dgm:t>
        <a:bodyPr/>
        <a:lstStyle/>
        <a:p>
          <a:endParaRPr lang="en-US">
            <a:latin typeface="IBM Plex Sans" panose="020B0503050203000203" pitchFamily="34" charset="0"/>
          </a:endParaRPr>
        </a:p>
      </dgm:t>
    </dgm:pt>
    <dgm:pt modelId="{8E918594-EC6F-4B02-B5F3-CB51A07F052F}">
      <dgm:prSet/>
      <dgm:spPr/>
      <dgm:t>
        <a:bodyPr/>
        <a:lstStyle/>
        <a:p>
          <a:r>
            <a:rPr lang="en-US" dirty="0">
              <a:latin typeface="IBM Plex Sans" panose="020B0503050203000203" pitchFamily="34" charset="0"/>
            </a:rPr>
            <a:t>Keywords</a:t>
          </a:r>
        </a:p>
      </dgm:t>
    </dgm:pt>
    <dgm:pt modelId="{80444ED9-1C5E-4E2F-8DD1-1AE2604199A0}" type="parTrans" cxnId="{791D654B-1DBF-4EBA-B941-612767F75197}">
      <dgm:prSet/>
      <dgm:spPr/>
      <dgm:t>
        <a:bodyPr/>
        <a:lstStyle/>
        <a:p>
          <a:endParaRPr lang="en-US">
            <a:latin typeface="IBM Plex Sans" panose="020B0503050203000203" pitchFamily="34" charset="0"/>
          </a:endParaRPr>
        </a:p>
      </dgm:t>
    </dgm:pt>
    <dgm:pt modelId="{89BF8FCD-97CF-4F81-938F-7F0108A9FA80}" type="sibTrans" cxnId="{791D654B-1DBF-4EBA-B941-612767F75197}">
      <dgm:prSet/>
      <dgm:spPr/>
      <dgm:t>
        <a:bodyPr/>
        <a:lstStyle/>
        <a:p>
          <a:endParaRPr lang="en-US">
            <a:latin typeface="IBM Plex Sans" panose="020B0503050203000203" pitchFamily="34" charset="0"/>
          </a:endParaRPr>
        </a:p>
      </dgm:t>
    </dgm:pt>
    <dgm:pt modelId="{10C78EE2-998C-4E37-8640-88286D60EECF}">
      <dgm:prSet/>
      <dgm:spPr/>
      <dgm:t>
        <a:bodyPr/>
        <a:lstStyle/>
        <a:p>
          <a:r>
            <a:rPr lang="en-US" dirty="0">
              <a:latin typeface="IBM Plex Sans" panose="020B0503050203000203" pitchFamily="34" charset="0"/>
            </a:rPr>
            <a:t>Concepts</a:t>
          </a:r>
        </a:p>
      </dgm:t>
    </dgm:pt>
    <dgm:pt modelId="{4BB4067B-94D9-4358-95D5-4AB36605B038}" type="parTrans" cxnId="{0BD55A37-EFFD-4722-832C-7BEA40C3D7DE}">
      <dgm:prSet/>
      <dgm:spPr/>
      <dgm:t>
        <a:bodyPr/>
        <a:lstStyle/>
        <a:p>
          <a:endParaRPr lang="en-US">
            <a:latin typeface="IBM Plex Sans" panose="020B0503050203000203" pitchFamily="34" charset="0"/>
          </a:endParaRPr>
        </a:p>
      </dgm:t>
    </dgm:pt>
    <dgm:pt modelId="{92F375CC-1395-4F7E-B534-5C382116BE3B}" type="sibTrans" cxnId="{0BD55A37-EFFD-4722-832C-7BEA40C3D7DE}">
      <dgm:prSet/>
      <dgm:spPr/>
      <dgm:t>
        <a:bodyPr/>
        <a:lstStyle/>
        <a:p>
          <a:endParaRPr lang="en-US">
            <a:latin typeface="IBM Plex Sans" panose="020B0503050203000203" pitchFamily="34" charset="0"/>
          </a:endParaRPr>
        </a:p>
      </dgm:t>
    </dgm:pt>
    <dgm:pt modelId="{3BBCBB4D-DEEA-41C2-88D2-9DFCF70F4A7F}">
      <dgm:prSet/>
      <dgm:spPr/>
      <dgm:t>
        <a:bodyPr/>
        <a:lstStyle/>
        <a:p>
          <a:r>
            <a:rPr lang="en-US" dirty="0">
              <a:latin typeface="IBM Plex Sans" panose="020B0503050203000203" pitchFamily="34" charset="0"/>
            </a:rPr>
            <a:t>Relations</a:t>
          </a:r>
        </a:p>
      </dgm:t>
    </dgm:pt>
    <dgm:pt modelId="{35CCCDA0-B218-4659-AC7B-F640AEEFB198}" type="parTrans" cxnId="{320CED79-3E2E-4867-BB3A-16A303747931}">
      <dgm:prSet/>
      <dgm:spPr/>
      <dgm:t>
        <a:bodyPr/>
        <a:lstStyle/>
        <a:p>
          <a:endParaRPr lang="en-US">
            <a:latin typeface="IBM Plex Sans" panose="020B0503050203000203" pitchFamily="34" charset="0"/>
          </a:endParaRPr>
        </a:p>
      </dgm:t>
    </dgm:pt>
    <dgm:pt modelId="{59BAEE4C-BB57-4E48-BE61-5CFE89AF8D2B}" type="sibTrans" cxnId="{320CED79-3E2E-4867-BB3A-16A303747931}">
      <dgm:prSet/>
      <dgm:spPr/>
      <dgm:t>
        <a:bodyPr/>
        <a:lstStyle/>
        <a:p>
          <a:endParaRPr lang="en-US">
            <a:latin typeface="IBM Plex Sans" panose="020B0503050203000203" pitchFamily="34" charset="0"/>
          </a:endParaRPr>
        </a:p>
      </dgm:t>
    </dgm:pt>
    <dgm:pt modelId="{713FB15F-596E-400D-99C6-776DF5F8D938}">
      <dgm:prSet/>
      <dgm:spPr/>
      <dgm:t>
        <a:bodyPr/>
        <a:lstStyle/>
        <a:p>
          <a:r>
            <a:rPr lang="en-US" dirty="0">
              <a:latin typeface="IBM Plex Sans" panose="020B0503050203000203" pitchFamily="34" charset="0"/>
            </a:rPr>
            <a:t>Emotion</a:t>
          </a:r>
        </a:p>
      </dgm:t>
    </dgm:pt>
    <dgm:pt modelId="{C594A000-CFE5-4557-9407-D276379CD28B}" type="parTrans" cxnId="{17548DF0-EC63-4816-AB96-BDBB3CE43395}">
      <dgm:prSet/>
      <dgm:spPr/>
      <dgm:t>
        <a:bodyPr/>
        <a:lstStyle/>
        <a:p>
          <a:endParaRPr lang="en-US">
            <a:latin typeface="IBM Plex Sans" panose="020B0503050203000203" pitchFamily="34" charset="0"/>
          </a:endParaRPr>
        </a:p>
      </dgm:t>
    </dgm:pt>
    <dgm:pt modelId="{37128CAA-3783-4A7B-BF2B-51A00310DEA4}" type="sibTrans" cxnId="{17548DF0-EC63-4816-AB96-BDBB3CE43395}">
      <dgm:prSet/>
      <dgm:spPr/>
      <dgm:t>
        <a:bodyPr/>
        <a:lstStyle/>
        <a:p>
          <a:endParaRPr lang="en-US">
            <a:latin typeface="IBM Plex Sans" panose="020B0503050203000203" pitchFamily="34" charset="0"/>
          </a:endParaRPr>
        </a:p>
      </dgm:t>
    </dgm:pt>
    <dgm:pt modelId="{70C675BC-1ABC-4E2E-B763-DD0C304CC46E}">
      <dgm:prSet/>
      <dgm:spPr/>
      <dgm:t>
        <a:bodyPr/>
        <a:lstStyle/>
        <a:p>
          <a:r>
            <a:rPr lang="en-US" dirty="0">
              <a:latin typeface="IBM Plex Sans" panose="020B0503050203000203" pitchFamily="34" charset="0"/>
            </a:rPr>
            <a:t>Categories</a:t>
          </a:r>
        </a:p>
      </dgm:t>
    </dgm:pt>
    <dgm:pt modelId="{E2BFAB4B-1808-4636-9BD2-80A22950A18D}" type="parTrans" cxnId="{A336C7DA-3732-4D8C-9902-988253056962}">
      <dgm:prSet/>
      <dgm:spPr/>
      <dgm:t>
        <a:bodyPr/>
        <a:lstStyle/>
        <a:p>
          <a:endParaRPr lang="en-US">
            <a:latin typeface="IBM Plex Sans" panose="020B0503050203000203" pitchFamily="34" charset="0"/>
          </a:endParaRPr>
        </a:p>
      </dgm:t>
    </dgm:pt>
    <dgm:pt modelId="{0AC69C52-C840-47C3-8EDE-131FED9CFECB}" type="sibTrans" cxnId="{A336C7DA-3732-4D8C-9902-988253056962}">
      <dgm:prSet/>
      <dgm:spPr/>
      <dgm:t>
        <a:bodyPr/>
        <a:lstStyle/>
        <a:p>
          <a:endParaRPr lang="en-US">
            <a:latin typeface="IBM Plex Sans" panose="020B0503050203000203" pitchFamily="34" charset="0"/>
          </a:endParaRPr>
        </a:p>
      </dgm:t>
    </dgm:pt>
    <dgm:pt modelId="{9902F65D-1C5D-45D7-BB59-D4FAAC4C1E52}">
      <dgm:prSet/>
      <dgm:spPr/>
      <dgm:t>
        <a:bodyPr/>
        <a:lstStyle/>
        <a:p>
          <a:r>
            <a:rPr lang="en-US" dirty="0">
              <a:latin typeface="IBM Plex Sans" panose="020B0503050203000203" pitchFamily="34" charset="0"/>
            </a:rPr>
            <a:t>Syntax</a:t>
          </a:r>
        </a:p>
      </dgm:t>
    </dgm:pt>
    <dgm:pt modelId="{372E3912-E13C-4A49-B728-CE28DE417692}" type="parTrans" cxnId="{E76FD140-3C4E-46DB-9D43-5064ECA5CA38}">
      <dgm:prSet/>
      <dgm:spPr/>
      <dgm:t>
        <a:bodyPr/>
        <a:lstStyle/>
        <a:p>
          <a:endParaRPr lang="en-US">
            <a:latin typeface="IBM Plex Sans" panose="020B0503050203000203" pitchFamily="34" charset="0"/>
          </a:endParaRPr>
        </a:p>
      </dgm:t>
    </dgm:pt>
    <dgm:pt modelId="{CF7E8B15-1F58-4F08-A3F0-340589BBC4D5}" type="sibTrans" cxnId="{E76FD140-3C4E-46DB-9D43-5064ECA5CA38}">
      <dgm:prSet/>
      <dgm:spPr/>
      <dgm:t>
        <a:bodyPr/>
        <a:lstStyle/>
        <a:p>
          <a:endParaRPr lang="en-US">
            <a:latin typeface="IBM Plex Sans" panose="020B0503050203000203" pitchFamily="34" charset="0"/>
          </a:endParaRPr>
        </a:p>
      </dgm:t>
    </dgm:pt>
    <dgm:pt modelId="{F85CA8D4-C5EC-4E62-947C-4DC97A7F15AC}">
      <dgm:prSet/>
      <dgm:spPr/>
      <dgm:t>
        <a:bodyPr/>
        <a:lstStyle/>
        <a:p>
          <a:r>
            <a:rPr lang="en-US" dirty="0">
              <a:latin typeface="IBM Plex Sans" panose="020B0503050203000203" pitchFamily="34" charset="0"/>
            </a:rPr>
            <a:t>Tone (*)</a:t>
          </a:r>
        </a:p>
      </dgm:t>
    </dgm:pt>
    <dgm:pt modelId="{D5B47601-CE33-4738-8463-FA845C9C50F6}" type="parTrans" cxnId="{F24C525B-AA09-4F29-B226-379F3476BAC3}">
      <dgm:prSet/>
      <dgm:spPr/>
      <dgm:t>
        <a:bodyPr/>
        <a:lstStyle/>
        <a:p>
          <a:endParaRPr lang="en-US"/>
        </a:p>
      </dgm:t>
    </dgm:pt>
    <dgm:pt modelId="{2ABA03D2-A97C-4853-8924-03DE5A4290EC}" type="sibTrans" cxnId="{F24C525B-AA09-4F29-B226-379F3476BAC3}">
      <dgm:prSet/>
      <dgm:spPr/>
      <dgm:t>
        <a:bodyPr/>
        <a:lstStyle/>
        <a:p>
          <a:endParaRPr lang="en-US"/>
        </a:p>
      </dgm:t>
    </dgm:pt>
    <dgm:pt modelId="{02AD80F8-9C3A-4314-BA4C-C122DA105AD8}" type="pres">
      <dgm:prSet presAssocID="{9E1F75DC-CDA7-4AC0-822E-E5B930C8C0A5}" presName="Name0" presStyleCnt="0">
        <dgm:presLayoutVars>
          <dgm:dir/>
          <dgm:animLvl val="lvl"/>
          <dgm:resizeHandles val="exact"/>
        </dgm:presLayoutVars>
      </dgm:prSet>
      <dgm:spPr/>
    </dgm:pt>
    <dgm:pt modelId="{3FC73E9A-2557-4E4B-94C0-F0B7D4C9B1F1}" type="pres">
      <dgm:prSet presAssocID="{3936FBC2-767A-4273-A935-77BD6FA1D564}" presName="composite" presStyleCnt="0"/>
      <dgm:spPr/>
    </dgm:pt>
    <dgm:pt modelId="{F38C5F1B-B7C6-4568-9BB3-13C5523815BE}" type="pres">
      <dgm:prSet presAssocID="{3936FBC2-767A-4273-A935-77BD6FA1D564}" presName="parTx" presStyleLbl="alignNode1" presStyleIdx="0" presStyleCnt="3">
        <dgm:presLayoutVars>
          <dgm:chMax val="0"/>
          <dgm:chPref val="0"/>
          <dgm:bulletEnabled val="1"/>
        </dgm:presLayoutVars>
      </dgm:prSet>
      <dgm:spPr/>
    </dgm:pt>
    <dgm:pt modelId="{C0A77894-0CB0-4AEF-A6C1-4A2C14628171}" type="pres">
      <dgm:prSet presAssocID="{3936FBC2-767A-4273-A935-77BD6FA1D564}" presName="desTx" presStyleLbl="alignAccFollowNode1" presStyleIdx="0" presStyleCnt="3">
        <dgm:presLayoutVars>
          <dgm:bulletEnabled val="1"/>
        </dgm:presLayoutVars>
      </dgm:prSet>
      <dgm:spPr/>
    </dgm:pt>
    <dgm:pt modelId="{1981410F-A650-44C9-8259-3647C88E1371}" type="pres">
      <dgm:prSet presAssocID="{80DD72B8-AC07-4848-8F3F-E6DE39FDF65D}" presName="space" presStyleCnt="0"/>
      <dgm:spPr/>
    </dgm:pt>
    <dgm:pt modelId="{9FBA711A-65DC-4022-AC3D-8161C877A785}" type="pres">
      <dgm:prSet presAssocID="{988CE825-6359-4969-9991-90408F320EED}" presName="composite" presStyleCnt="0"/>
      <dgm:spPr/>
    </dgm:pt>
    <dgm:pt modelId="{2D6DF17D-7CDE-49A2-825D-6F03AC0CFD33}" type="pres">
      <dgm:prSet presAssocID="{988CE825-6359-4969-9991-90408F320EED}" presName="parTx" presStyleLbl="alignNode1" presStyleIdx="1" presStyleCnt="3">
        <dgm:presLayoutVars>
          <dgm:chMax val="0"/>
          <dgm:chPref val="0"/>
          <dgm:bulletEnabled val="1"/>
        </dgm:presLayoutVars>
      </dgm:prSet>
      <dgm:spPr/>
    </dgm:pt>
    <dgm:pt modelId="{49D493E0-238D-4242-A4F2-8FD98F67B30F}" type="pres">
      <dgm:prSet presAssocID="{988CE825-6359-4969-9991-90408F320EED}" presName="desTx" presStyleLbl="alignAccFollowNode1" presStyleIdx="1" presStyleCnt="3">
        <dgm:presLayoutVars>
          <dgm:bulletEnabled val="1"/>
        </dgm:presLayoutVars>
      </dgm:prSet>
      <dgm:spPr/>
    </dgm:pt>
    <dgm:pt modelId="{3867B089-6AC6-4967-BCF1-5902B7599E01}" type="pres">
      <dgm:prSet presAssocID="{3A8D1F58-9F23-4B91-989A-7F3EB2BC4943}" presName="space" presStyleCnt="0"/>
      <dgm:spPr/>
    </dgm:pt>
    <dgm:pt modelId="{447EFC26-99FB-4167-BAAD-665A0D93EDC1}" type="pres">
      <dgm:prSet presAssocID="{25C65ED8-5E05-4F96-8C90-7BE8B20F6A01}" presName="composite" presStyleCnt="0"/>
      <dgm:spPr/>
    </dgm:pt>
    <dgm:pt modelId="{9D1FC6C8-A6C0-4FEB-A18E-43CAF869DB74}" type="pres">
      <dgm:prSet presAssocID="{25C65ED8-5E05-4F96-8C90-7BE8B20F6A01}" presName="parTx" presStyleLbl="alignNode1" presStyleIdx="2" presStyleCnt="3">
        <dgm:presLayoutVars>
          <dgm:chMax val="0"/>
          <dgm:chPref val="0"/>
          <dgm:bulletEnabled val="1"/>
        </dgm:presLayoutVars>
      </dgm:prSet>
      <dgm:spPr/>
    </dgm:pt>
    <dgm:pt modelId="{2444FE82-88F2-4566-9249-83F44CC4E4E0}" type="pres">
      <dgm:prSet presAssocID="{25C65ED8-5E05-4F96-8C90-7BE8B20F6A01}" presName="desTx" presStyleLbl="alignAccFollowNode1" presStyleIdx="2" presStyleCnt="3">
        <dgm:presLayoutVars>
          <dgm:bulletEnabled val="1"/>
        </dgm:presLayoutVars>
      </dgm:prSet>
      <dgm:spPr/>
    </dgm:pt>
  </dgm:ptLst>
  <dgm:cxnLst>
    <dgm:cxn modelId="{89B07B00-1945-42A7-A72C-63BE45DA0D35}" srcId="{9E1F75DC-CDA7-4AC0-822E-E5B930C8C0A5}" destId="{25C65ED8-5E05-4F96-8C90-7BE8B20F6A01}" srcOrd="2" destOrd="0" parTransId="{B789B729-57D9-419A-8535-650663AFD985}" sibTransId="{40BBE0E4-29CE-4F2A-8739-00D2FD04D9AC}"/>
    <dgm:cxn modelId="{45C74D04-A6D4-40A7-9461-1F77027A9F78}" type="presOf" srcId="{88281BC9-422A-45D6-AD4B-1525A0CC91B1}" destId="{49D493E0-238D-4242-A4F2-8FD98F67B30F}" srcOrd="0" destOrd="0" presId="urn:microsoft.com/office/officeart/2005/8/layout/hList1"/>
    <dgm:cxn modelId="{FA68440D-97D2-4D4E-BF75-B0D2D2237D46}" type="presOf" srcId="{3936FBC2-767A-4273-A935-77BD6FA1D564}" destId="{F38C5F1B-B7C6-4568-9BB3-13C5523815BE}" srcOrd="0" destOrd="0" presId="urn:microsoft.com/office/officeart/2005/8/layout/hList1"/>
    <dgm:cxn modelId="{1A71682B-0406-40AB-8C62-891D930CD51D}" srcId="{9E1F75DC-CDA7-4AC0-822E-E5B930C8C0A5}" destId="{3936FBC2-767A-4273-A935-77BD6FA1D564}" srcOrd="0" destOrd="0" parTransId="{27AAF12A-7021-4732-AC29-6758A47D92FF}" sibTransId="{80DD72B8-AC07-4848-8F3F-E6DE39FDF65D}"/>
    <dgm:cxn modelId="{8CB11931-5DFA-4BA7-B4E6-BA5C7EBC1479}" srcId="{9E1F75DC-CDA7-4AC0-822E-E5B930C8C0A5}" destId="{988CE825-6359-4969-9991-90408F320EED}" srcOrd="1" destOrd="0" parTransId="{87A7E5B6-489E-441D-8D00-4F43A307D760}" sibTransId="{3A8D1F58-9F23-4B91-989A-7F3EB2BC4943}"/>
    <dgm:cxn modelId="{0BD55A37-EFFD-4722-832C-7BEA40C3D7DE}" srcId="{3936FBC2-767A-4273-A935-77BD6FA1D564}" destId="{10C78EE2-998C-4E37-8640-88286D60EECF}" srcOrd="2" destOrd="0" parTransId="{4BB4067B-94D9-4358-95D5-4AB36605B038}" sibTransId="{92F375CC-1395-4F7E-B534-5C382116BE3B}"/>
    <dgm:cxn modelId="{E76FD140-3C4E-46DB-9D43-5064ECA5CA38}" srcId="{25C65ED8-5E05-4F96-8C90-7BE8B20F6A01}" destId="{9902F65D-1C5D-45D7-BB59-D4FAAC4C1E52}" srcOrd="1" destOrd="0" parTransId="{372E3912-E13C-4A49-B728-CE28DE417692}" sibTransId="{CF7E8B15-1F58-4F08-A3F0-340589BBC4D5}"/>
    <dgm:cxn modelId="{F24C525B-AA09-4F29-B226-379F3476BAC3}" srcId="{988CE825-6359-4969-9991-90408F320EED}" destId="{F85CA8D4-C5EC-4E62-947C-4DC97A7F15AC}" srcOrd="3" destOrd="0" parTransId="{D5B47601-CE33-4738-8463-FA845C9C50F6}" sibTransId="{2ABA03D2-A97C-4853-8924-03DE5A4290EC}"/>
    <dgm:cxn modelId="{8EDB195C-29F6-452E-8CEF-1D0F900324F0}" srcId="{988CE825-6359-4969-9991-90408F320EED}" destId="{88281BC9-422A-45D6-AD4B-1525A0CC91B1}" srcOrd="0" destOrd="0" parTransId="{182B2195-A541-436E-87B2-1B8D42AAE5A6}" sibTransId="{A530267F-C858-404C-AFC0-321AE9417FE5}"/>
    <dgm:cxn modelId="{AB7FF169-12FF-4218-9AD0-D4825276C4AB}" type="presOf" srcId="{10C78EE2-998C-4E37-8640-88286D60EECF}" destId="{C0A77894-0CB0-4AEF-A6C1-4A2C14628171}" srcOrd="0" destOrd="2" presId="urn:microsoft.com/office/officeart/2005/8/layout/hList1"/>
    <dgm:cxn modelId="{791D654B-1DBF-4EBA-B941-612767F75197}" srcId="{3936FBC2-767A-4273-A935-77BD6FA1D564}" destId="{8E918594-EC6F-4B02-B5F3-CB51A07F052F}" srcOrd="1" destOrd="0" parTransId="{80444ED9-1C5E-4E2F-8DD1-1AE2604199A0}" sibTransId="{89BF8FCD-97CF-4F81-938F-7F0108A9FA80}"/>
    <dgm:cxn modelId="{3CAB7C70-8C59-4886-A527-AEAC4F20AC4F}" type="presOf" srcId="{F85CA8D4-C5EC-4E62-947C-4DC97A7F15AC}" destId="{49D493E0-238D-4242-A4F2-8FD98F67B30F}" srcOrd="0" destOrd="3" presId="urn:microsoft.com/office/officeart/2005/8/layout/hList1"/>
    <dgm:cxn modelId="{CA732873-6269-4CEF-A61B-833999635CD0}" type="presOf" srcId="{C5B64535-A85A-438B-96EF-D6761D61328C}" destId="{2444FE82-88F2-4566-9249-83F44CC4E4E0}" srcOrd="0" destOrd="0" presId="urn:microsoft.com/office/officeart/2005/8/layout/hList1"/>
    <dgm:cxn modelId="{320CED79-3E2E-4867-BB3A-16A303747931}" srcId="{3936FBC2-767A-4273-A935-77BD6FA1D564}" destId="{3BBCBB4D-DEEA-41C2-88D2-9DFCF70F4A7F}" srcOrd="3" destOrd="0" parTransId="{35CCCDA0-B218-4659-AC7B-F640AEEFB198}" sibTransId="{59BAEE4C-BB57-4E48-BE61-5CFE89AF8D2B}"/>
    <dgm:cxn modelId="{9804A77C-233E-474B-A01F-4814D74016CB}" type="presOf" srcId="{9902F65D-1C5D-45D7-BB59-D4FAAC4C1E52}" destId="{2444FE82-88F2-4566-9249-83F44CC4E4E0}" srcOrd="0" destOrd="1" presId="urn:microsoft.com/office/officeart/2005/8/layout/hList1"/>
    <dgm:cxn modelId="{5D70E47C-9108-44D4-A8F6-AD739A1334BD}" type="presOf" srcId="{25C65ED8-5E05-4F96-8C90-7BE8B20F6A01}" destId="{9D1FC6C8-A6C0-4FEB-A18E-43CAF869DB74}" srcOrd="0" destOrd="0" presId="urn:microsoft.com/office/officeart/2005/8/layout/hList1"/>
    <dgm:cxn modelId="{A854FA7C-BBA5-4AB5-B7B6-D4295DF714A4}" type="presOf" srcId="{9E1F75DC-CDA7-4AC0-822E-E5B930C8C0A5}" destId="{02AD80F8-9C3A-4314-BA4C-C122DA105AD8}" srcOrd="0" destOrd="0" presId="urn:microsoft.com/office/officeart/2005/8/layout/hList1"/>
    <dgm:cxn modelId="{CBBEF2A9-3D8F-46D7-B305-9407ED17326A}" type="presOf" srcId="{8E918594-EC6F-4B02-B5F3-CB51A07F052F}" destId="{C0A77894-0CB0-4AEF-A6C1-4A2C14628171}" srcOrd="0" destOrd="1" presId="urn:microsoft.com/office/officeart/2005/8/layout/hList1"/>
    <dgm:cxn modelId="{81BBA0AB-C3BC-420A-BC2D-522CBB4D1073}" type="presOf" srcId="{70C675BC-1ABC-4E2E-B763-DD0C304CC46E}" destId="{49D493E0-238D-4242-A4F2-8FD98F67B30F}" srcOrd="0" destOrd="2" presId="urn:microsoft.com/office/officeart/2005/8/layout/hList1"/>
    <dgm:cxn modelId="{629D10B0-F99E-4190-A39C-B78B182BA54D}" type="presOf" srcId="{713FB15F-596E-400D-99C6-776DF5F8D938}" destId="{49D493E0-238D-4242-A4F2-8FD98F67B30F}" srcOrd="0" destOrd="1" presId="urn:microsoft.com/office/officeart/2005/8/layout/hList1"/>
    <dgm:cxn modelId="{50A011B6-3F06-4E42-8F43-E13903F5FB18}" type="presOf" srcId="{58CB2458-479E-4949-98FA-672BC3497B80}" destId="{C0A77894-0CB0-4AEF-A6C1-4A2C14628171}" srcOrd="0" destOrd="0" presId="urn:microsoft.com/office/officeart/2005/8/layout/hList1"/>
    <dgm:cxn modelId="{4112C9BB-D6E6-41C2-80A0-C0C447DB649E}" type="presOf" srcId="{988CE825-6359-4969-9991-90408F320EED}" destId="{2D6DF17D-7CDE-49A2-825D-6F03AC0CFD33}" srcOrd="0" destOrd="0" presId="urn:microsoft.com/office/officeart/2005/8/layout/hList1"/>
    <dgm:cxn modelId="{0A77D0D0-3911-4030-8A95-80D5CA3CA061}" type="presOf" srcId="{3BBCBB4D-DEEA-41C2-88D2-9DFCF70F4A7F}" destId="{C0A77894-0CB0-4AEF-A6C1-4A2C14628171}" srcOrd="0" destOrd="3" presId="urn:microsoft.com/office/officeart/2005/8/layout/hList1"/>
    <dgm:cxn modelId="{A336C7DA-3732-4D8C-9902-988253056962}" srcId="{988CE825-6359-4969-9991-90408F320EED}" destId="{70C675BC-1ABC-4E2E-B763-DD0C304CC46E}" srcOrd="2" destOrd="0" parTransId="{E2BFAB4B-1808-4636-9BD2-80A22950A18D}" sibTransId="{0AC69C52-C840-47C3-8EDE-131FED9CFECB}"/>
    <dgm:cxn modelId="{370896E8-F525-4030-9309-A8CCD1009544}" srcId="{25C65ED8-5E05-4F96-8C90-7BE8B20F6A01}" destId="{C5B64535-A85A-438B-96EF-D6761D61328C}" srcOrd="0" destOrd="0" parTransId="{705CAEF8-D697-46DC-9491-0D2BA1291820}" sibTransId="{3BF71627-9DDF-488F-90E1-55AA5686909F}"/>
    <dgm:cxn modelId="{17548DF0-EC63-4816-AB96-BDBB3CE43395}" srcId="{988CE825-6359-4969-9991-90408F320EED}" destId="{713FB15F-596E-400D-99C6-776DF5F8D938}" srcOrd="1" destOrd="0" parTransId="{C594A000-CFE5-4557-9407-D276379CD28B}" sibTransId="{37128CAA-3783-4A7B-BF2B-51A00310DEA4}"/>
    <dgm:cxn modelId="{257366F3-3D4C-46BC-8619-1A29EAFADA5C}" srcId="{3936FBC2-767A-4273-A935-77BD6FA1D564}" destId="{58CB2458-479E-4949-98FA-672BC3497B80}" srcOrd="0" destOrd="0" parTransId="{BC1B6BEE-E7F6-400B-AA0D-7BD4292E3C8D}" sibTransId="{D98AD5D6-CB82-4C0D-AE8B-FF3205EF069A}"/>
    <dgm:cxn modelId="{048D201B-3725-4CCF-9E73-43C438BF0468}" type="presParOf" srcId="{02AD80F8-9C3A-4314-BA4C-C122DA105AD8}" destId="{3FC73E9A-2557-4E4B-94C0-F0B7D4C9B1F1}" srcOrd="0" destOrd="0" presId="urn:microsoft.com/office/officeart/2005/8/layout/hList1"/>
    <dgm:cxn modelId="{1E5D24D7-578D-4875-82C7-C8E57537D3F2}" type="presParOf" srcId="{3FC73E9A-2557-4E4B-94C0-F0B7D4C9B1F1}" destId="{F38C5F1B-B7C6-4568-9BB3-13C5523815BE}" srcOrd="0" destOrd="0" presId="urn:microsoft.com/office/officeart/2005/8/layout/hList1"/>
    <dgm:cxn modelId="{846560AF-DE16-4180-B4CF-C82C9780571F}" type="presParOf" srcId="{3FC73E9A-2557-4E4B-94C0-F0B7D4C9B1F1}" destId="{C0A77894-0CB0-4AEF-A6C1-4A2C14628171}" srcOrd="1" destOrd="0" presId="urn:microsoft.com/office/officeart/2005/8/layout/hList1"/>
    <dgm:cxn modelId="{C719D86E-AB64-4623-B864-1CF1521DB42A}" type="presParOf" srcId="{02AD80F8-9C3A-4314-BA4C-C122DA105AD8}" destId="{1981410F-A650-44C9-8259-3647C88E1371}" srcOrd="1" destOrd="0" presId="urn:microsoft.com/office/officeart/2005/8/layout/hList1"/>
    <dgm:cxn modelId="{1B038A07-7EFB-4157-9623-D974253EC930}" type="presParOf" srcId="{02AD80F8-9C3A-4314-BA4C-C122DA105AD8}" destId="{9FBA711A-65DC-4022-AC3D-8161C877A785}" srcOrd="2" destOrd="0" presId="urn:microsoft.com/office/officeart/2005/8/layout/hList1"/>
    <dgm:cxn modelId="{DFD921D4-17E0-48C7-9FE4-90BF485459AF}" type="presParOf" srcId="{9FBA711A-65DC-4022-AC3D-8161C877A785}" destId="{2D6DF17D-7CDE-49A2-825D-6F03AC0CFD33}" srcOrd="0" destOrd="0" presId="urn:microsoft.com/office/officeart/2005/8/layout/hList1"/>
    <dgm:cxn modelId="{1FA7A76A-CA9C-4B5D-902E-1668549B7A93}" type="presParOf" srcId="{9FBA711A-65DC-4022-AC3D-8161C877A785}" destId="{49D493E0-238D-4242-A4F2-8FD98F67B30F}" srcOrd="1" destOrd="0" presId="urn:microsoft.com/office/officeart/2005/8/layout/hList1"/>
    <dgm:cxn modelId="{6E684527-0CA2-4729-8B4A-970111A29688}" type="presParOf" srcId="{02AD80F8-9C3A-4314-BA4C-C122DA105AD8}" destId="{3867B089-6AC6-4967-BCF1-5902B7599E01}" srcOrd="3" destOrd="0" presId="urn:microsoft.com/office/officeart/2005/8/layout/hList1"/>
    <dgm:cxn modelId="{C1E9AF67-758B-4755-B3DE-4429E59E8F82}" type="presParOf" srcId="{02AD80F8-9C3A-4314-BA4C-C122DA105AD8}" destId="{447EFC26-99FB-4167-BAAD-665A0D93EDC1}" srcOrd="4" destOrd="0" presId="urn:microsoft.com/office/officeart/2005/8/layout/hList1"/>
    <dgm:cxn modelId="{D02D215D-B040-4C91-B0AB-FA9AA095579C}" type="presParOf" srcId="{447EFC26-99FB-4167-BAAD-665A0D93EDC1}" destId="{9D1FC6C8-A6C0-4FEB-A18E-43CAF869DB74}" srcOrd="0" destOrd="0" presId="urn:microsoft.com/office/officeart/2005/8/layout/hList1"/>
    <dgm:cxn modelId="{845E624C-977F-422B-B672-CB7CD0D8D52A}" type="presParOf" srcId="{447EFC26-99FB-4167-BAAD-665A0D93EDC1}" destId="{2444FE82-88F2-4566-9249-83F44CC4E4E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C5F1B-B7C6-4568-9BB3-13C5523815BE}">
      <dsp:nvSpPr>
        <dsp:cNvPr id="0" name=""/>
        <dsp:cNvSpPr/>
      </dsp:nvSpPr>
      <dsp:spPr>
        <a:xfrm>
          <a:off x="3232" y="45225"/>
          <a:ext cx="3151262" cy="576000"/>
        </a:xfrm>
        <a:prstGeom prst="rect">
          <a:avLst/>
        </a:prstGeom>
        <a:solidFill>
          <a:schemeClr val="accent2">
            <a:alpha val="9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IBM Plex Sans" panose="020B0503050203000203" pitchFamily="34" charset="0"/>
            </a:rPr>
            <a:t>Extraction</a:t>
          </a:r>
        </a:p>
      </dsp:txBody>
      <dsp:txXfrm>
        <a:off x="3232" y="45225"/>
        <a:ext cx="3151262" cy="576000"/>
      </dsp:txXfrm>
    </dsp:sp>
    <dsp:sp modelId="{C0A77894-0CB0-4AEF-A6C1-4A2C14628171}">
      <dsp:nvSpPr>
        <dsp:cNvPr id="0" name=""/>
        <dsp:cNvSpPr/>
      </dsp:nvSpPr>
      <dsp:spPr>
        <a:xfrm>
          <a:off x="3232" y="621225"/>
          <a:ext cx="3151262" cy="161954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IBM Plex Sans" panose="020B0503050203000203" pitchFamily="34" charset="0"/>
            </a:rPr>
            <a:t>Entities</a:t>
          </a:r>
        </a:p>
        <a:p>
          <a:pPr marL="228600" lvl="1" indent="-228600" algn="l" defTabSz="889000">
            <a:lnSpc>
              <a:spcPct val="90000"/>
            </a:lnSpc>
            <a:spcBef>
              <a:spcPct val="0"/>
            </a:spcBef>
            <a:spcAft>
              <a:spcPct val="15000"/>
            </a:spcAft>
            <a:buChar char="•"/>
          </a:pPr>
          <a:r>
            <a:rPr lang="en-US" sz="2000" kern="1200" dirty="0">
              <a:latin typeface="IBM Plex Sans" panose="020B0503050203000203" pitchFamily="34" charset="0"/>
            </a:rPr>
            <a:t>Keywords</a:t>
          </a:r>
        </a:p>
        <a:p>
          <a:pPr marL="228600" lvl="1" indent="-228600" algn="l" defTabSz="889000">
            <a:lnSpc>
              <a:spcPct val="90000"/>
            </a:lnSpc>
            <a:spcBef>
              <a:spcPct val="0"/>
            </a:spcBef>
            <a:spcAft>
              <a:spcPct val="15000"/>
            </a:spcAft>
            <a:buChar char="•"/>
          </a:pPr>
          <a:r>
            <a:rPr lang="en-US" sz="2000" kern="1200" dirty="0">
              <a:latin typeface="IBM Plex Sans" panose="020B0503050203000203" pitchFamily="34" charset="0"/>
            </a:rPr>
            <a:t>Concepts</a:t>
          </a:r>
        </a:p>
        <a:p>
          <a:pPr marL="228600" lvl="1" indent="-228600" algn="l" defTabSz="889000">
            <a:lnSpc>
              <a:spcPct val="90000"/>
            </a:lnSpc>
            <a:spcBef>
              <a:spcPct val="0"/>
            </a:spcBef>
            <a:spcAft>
              <a:spcPct val="15000"/>
            </a:spcAft>
            <a:buChar char="•"/>
          </a:pPr>
          <a:r>
            <a:rPr lang="en-US" sz="2000" kern="1200" dirty="0">
              <a:latin typeface="IBM Plex Sans" panose="020B0503050203000203" pitchFamily="34" charset="0"/>
            </a:rPr>
            <a:t>Relations</a:t>
          </a:r>
        </a:p>
      </dsp:txBody>
      <dsp:txXfrm>
        <a:off x="3232" y="621225"/>
        <a:ext cx="3151262" cy="1619549"/>
      </dsp:txXfrm>
    </dsp:sp>
    <dsp:sp modelId="{2D6DF17D-7CDE-49A2-825D-6F03AC0CFD33}">
      <dsp:nvSpPr>
        <dsp:cNvPr id="0" name=""/>
        <dsp:cNvSpPr/>
      </dsp:nvSpPr>
      <dsp:spPr>
        <a:xfrm>
          <a:off x="3595671" y="45225"/>
          <a:ext cx="3151262" cy="576000"/>
        </a:xfrm>
        <a:prstGeom prst="rect">
          <a:avLst/>
        </a:prstGeom>
        <a:solidFill>
          <a:schemeClr val="accent2">
            <a:alpha val="90000"/>
            <a:hueOff val="0"/>
            <a:satOff val="0"/>
            <a:lumOff val="0"/>
            <a:alphaOff val="-20000"/>
          </a:schemeClr>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IBM Plex Sans" panose="020B0503050203000203" pitchFamily="34" charset="0"/>
            </a:rPr>
            <a:t>Classification or analysis</a:t>
          </a:r>
        </a:p>
      </dsp:txBody>
      <dsp:txXfrm>
        <a:off x="3595671" y="45225"/>
        <a:ext cx="3151262" cy="576000"/>
      </dsp:txXfrm>
    </dsp:sp>
    <dsp:sp modelId="{49D493E0-238D-4242-A4F2-8FD98F67B30F}">
      <dsp:nvSpPr>
        <dsp:cNvPr id="0" name=""/>
        <dsp:cNvSpPr/>
      </dsp:nvSpPr>
      <dsp:spPr>
        <a:xfrm>
          <a:off x="3595671" y="621225"/>
          <a:ext cx="3151262" cy="161954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IBM Plex Sans" panose="020B0503050203000203" pitchFamily="34" charset="0"/>
            </a:rPr>
            <a:t>Sentiment</a:t>
          </a:r>
        </a:p>
        <a:p>
          <a:pPr marL="228600" lvl="1" indent="-228600" algn="l" defTabSz="889000">
            <a:lnSpc>
              <a:spcPct val="90000"/>
            </a:lnSpc>
            <a:spcBef>
              <a:spcPct val="0"/>
            </a:spcBef>
            <a:spcAft>
              <a:spcPct val="15000"/>
            </a:spcAft>
            <a:buChar char="•"/>
          </a:pPr>
          <a:r>
            <a:rPr lang="en-US" sz="2000" kern="1200" dirty="0">
              <a:latin typeface="IBM Plex Sans" panose="020B0503050203000203" pitchFamily="34" charset="0"/>
            </a:rPr>
            <a:t>Emotion</a:t>
          </a:r>
        </a:p>
        <a:p>
          <a:pPr marL="228600" lvl="1" indent="-228600" algn="l" defTabSz="889000">
            <a:lnSpc>
              <a:spcPct val="90000"/>
            </a:lnSpc>
            <a:spcBef>
              <a:spcPct val="0"/>
            </a:spcBef>
            <a:spcAft>
              <a:spcPct val="15000"/>
            </a:spcAft>
            <a:buChar char="•"/>
          </a:pPr>
          <a:r>
            <a:rPr lang="en-US" sz="2000" kern="1200" dirty="0">
              <a:latin typeface="IBM Plex Sans" panose="020B0503050203000203" pitchFamily="34" charset="0"/>
            </a:rPr>
            <a:t>Categories</a:t>
          </a:r>
        </a:p>
        <a:p>
          <a:pPr marL="228600" lvl="1" indent="-228600" algn="l" defTabSz="889000">
            <a:lnSpc>
              <a:spcPct val="90000"/>
            </a:lnSpc>
            <a:spcBef>
              <a:spcPct val="0"/>
            </a:spcBef>
            <a:spcAft>
              <a:spcPct val="15000"/>
            </a:spcAft>
            <a:buChar char="•"/>
          </a:pPr>
          <a:r>
            <a:rPr lang="en-US" sz="2000" kern="1200" dirty="0">
              <a:latin typeface="IBM Plex Sans" panose="020B0503050203000203" pitchFamily="34" charset="0"/>
            </a:rPr>
            <a:t>Tone (*)</a:t>
          </a:r>
        </a:p>
      </dsp:txBody>
      <dsp:txXfrm>
        <a:off x="3595671" y="621225"/>
        <a:ext cx="3151262" cy="1619549"/>
      </dsp:txXfrm>
    </dsp:sp>
    <dsp:sp modelId="{9D1FC6C8-A6C0-4FEB-A18E-43CAF869DB74}">
      <dsp:nvSpPr>
        <dsp:cNvPr id="0" name=""/>
        <dsp:cNvSpPr/>
      </dsp:nvSpPr>
      <dsp:spPr>
        <a:xfrm>
          <a:off x="7188111" y="45225"/>
          <a:ext cx="3151262" cy="576000"/>
        </a:xfrm>
        <a:prstGeom prst="rect">
          <a:avLst/>
        </a:prstGeom>
        <a:solidFill>
          <a:schemeClr val="accent2">
            <a:alpha val="90000"/>
            <a:hueOff val="0"/>
            <a:satOff val="0"/>
            <a:lumOff val="0"/>
            <a:alphaOff val="-4000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IBM Plex Sans" panose="020B0503050203000203" pitchFamily="34" charset="0"/>
            </a:rPr>
            <a:t>Linguistics</a:t>
          </a:r>
        </a:p>
      </dsp:txBody>
      <dsp:txXfrm>
        <a:off x="7188111" y="45225"/>
        <a:ext cx="3151262" cy="576000"/>
      </dsp:txXfrm>
    </dsp:sp>
    <dsp:sp modelId="{2444FE82-88F2-4566-9249-83F44CC4E4E0}">
      <dsp:nvSpPr>
        <dsp:cNvPr id="0" name=""/>
        <dsp:cNvSpPr/>
      </dsp:nvSpPr>
      <dsp:spPr>
        <a:xfrm>
          <a:off x="7188111" y="621225"/>
          <a:ext cx="3151262" cy="161954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IBM Plex Sans" panose="020B0503050203000203" pitchFamily="34" charset="0"/>
            </a:rPr>
            <a:t>Semantic roles</a:t>
          </a:r>
        </a:p>
        <a:p>
          <a:pPr marL="228600" lvl="1" indent="-228600" algn="l" defTabSz="889000">
            <a:lnSpc>
              <a:spcPct val="90000"/>
            </a:lnSpc>
            <a:spcBef>
              <a:spcPct val="0"/>
            </a:spcBef>
            <a:spcAft>
              <a:spcPct val="15000"/>
            </a:spcAft>
            <a:buChar char="•"/>
          </a:pPr>
          <a:r>
            <a:rPr lang="en-US" sz="2000" kern="1200" dirty="0">
              <a:latin typeface="IBM Plex Sans" panose="020B0503050203000203" pitchFamily="34" charset="0"/>
            </a:rPr>
            <a:t>Syntax</a:t>
          </a:r>
        </a:p>
      </dsp:txBody>
      <dsp:txXfrm>
        <a:off x="7188111" y="621225"/>
        <a:ext cx="3151262" cy="161954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2773958" cy="583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l" defTabSz="922338" eaLnBrk="1" hangingPunct="1">
              <a:buFontTx/>
              <a:buNone/>
              <a:defRPr sz="1786"/>
            </a:lvl1pPr>
          </a:lstStyle>
          <a:p>
            <a:pPr>
              <a:defRPr/>
            </a:pPr>
            <a:endParaRPr lang="en-US"/>
          </a:p>
        </p:txBody>
      </p:sp>
      <p:sp>
        <p:nvSpPr>
          <p:cNvPr id="109571" name="Rectangle 3"/>
          <p:cNvSpPr>
            <a:spLocks noGrp="1" noChangeArrowheads="1"/>
          </p:cNvSpPr>
          <p:nvPr>
            <p:ph type="dt" sz="quarter" idx="1"/>
          </p:nvPr>
        </p:nvSpPr>
        <p:spPr bwMode="auto">
          <a:xfrm>
            <a:off x="3626844" y="0"/>
            <a:ext cx="2771179" cy="583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r" defTabSz="922338" eaLnBrk="1" hangingPunct="1">
              <a:buFontTx/>
              <a:buNone/>
              <a:defRPr sz="1786"/>
            </a:lvl1pPr>
          </a:lstStyle>
          <a:p>
            <a:pPr>
              <a:defRPr/>
            </a:pPr>
            <a:fld id="{FB9A41D6-B4F7-4E1F-98A6-B52CB0459AC1}" type="datetime4">
              <a:rPr lang="en-US"/>
              <a:pPr>
                <a:defRPr/>
              </a:pPr>
              <a:t>June 23, 2022</a:t>
            </a:fld>
            <a:endParaRPr lang="en-US"/>
          </a:p>
        </p:txBody>
      </p:sp>
      <p:sp>
        <p:nvSpPr>
          <p:cNvPr id="109572" name="Rectangle 4"/>
          <p:cNvSpPr>
            <a:spLocks noGrp="1" noChangeArrowheads="1"/>
          </p:cNvSpPr>
          <p:nvPr>
            <p:ph type="ftr" sz="quarter" idx="2"/>
          </p:nvPr>
        </p:nvSpPr>
        <p:spPr bwMode="auto">
          <a:xfrm>
            <a:off x="0" y="11140866"/>
            <a:ext cx="2773958" cy="583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l" defTabSz="922338" eaLnBrk="1" hangingPunct="1">
              <a:buFontTx/>
              <a:buNone/>
              <a:defRPr sz="1786"/>
            </a:lvl1pPr>
          </a:lstStyle>
          <a:p>
            <a:pPr>
              <a:defRPr/>
            </a:pPr>
            <a:r>
              <a:rPr lang="en-US"/>
              <a:t>© Copyright IBM Corporation 2012</a:t>
            </a:r>
          </a:p>
        </p:txBody>
      </p:sp>
      <p:sp>
        <p:nvSpPr>
          <p:cNvPr id="109573" name="Rectangle 5"/>
          <p:cNvSpPr>
            <a:spLocks noGrp="1" noChangeArrowheads="1"/>
          </p:cNvSpPr>
          <p:nvPr>
            <p:ph type="sldNum" sz="quarter" idx="3"/>
          </p:nvPr>
        </p:nvSpPr>
        <p:spPr bwMode="auto">
          <a:xfrm>
            <a:off x="3626844" y="11140866"/>
            <a:ext cx="2771179" cy="583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r" defTabSz="922338" eaLnBrk="1" hangingPunct="1">
              <a:defRPr sz="1786"/>
            </a:lvl1pPr>
          </a:lstStyle>
          <a:p>
            <a:pPr>
              <a:defRPr/>
            </a:pPr>
            <a:fld id="{E050F059-04F2-47CB-87A1-BD280F7C8754}" type="slidenum">
              <a:rPr lang="en-US"/>
              <a:pPr>
                <a:defRPr/>
              </a:pPr>
              <a:t>‹#›</a:t>
            </a:fld>
            <a:endParaRPr lang="en-US"/>
          </a:p>
        </p:txBody>
      </p:sp>
    </p:spTree>
    <p:extLst>
      <p:ext uri="{BB962C8B-B14F-4D97-AF65-F5344CB8AC3E}">
        <p14:creationId xmlns:p14="http://schemas.microsoft.com/office/powerpoint/2010/main" val="4273602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gray">
          <a:xfrm>
            <a:off x="648694" y="0"/>
            <a:ext cx="4158853" cy="25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02841" rIns="0" bIns="0" numCol="1" anchor="t" anchorCtr="0" compatLnSpc="1">
            <a:prstTxWarp prst="textNoShape">
              <a:avLst/>
            </a:prstTxWarp>
          </a:bodyPr>
          <a:lstStyle>
            <a:lvl1pPr algn="l" defTabSz="922338" eaLnBrk="1" hangingPunct="1">
              <a:buFontTx/>
              <a:buNone/>
              <a:defRPr sz="900"/>
            </a:lvl1pPr>
          </a:lstStyle>
          <a:p>
            <a:pPr>
              <a:defRPr/>
            </a:pPr>
            <a:endParaRPr lang="en-US"/>
          </a:p>
        </p:txBody>
      </p:sp>
      <p:sp>
        <p:nvSpPr>
          <p:cNvPr id="18435" name="Rectangle 4"/>
          <p:cNvSpPr>
            <a:spLocks noGrp="1" noRot="1" noChangeAspect="1" noChangeArrowheads="1" noTextEdit="1"/>
          </p:cNvSpPr>
          <p:nvPr>
            <p:ph type="sldImg" idx="2"/>
          </p:nvPr>
        </p:nvSpPr>
        <p:spPr bwMode="gray">
          <a:xfrm>
            <a:off x="-1500188" y="334963"/>
            <a:ext cx="9405938" cy="52927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1621" name="Rectangle 5"/>
          <p:cNvSpPr>
            <a:spLocks noGrp="1" noChangeArrowheads="1"/>
          </p:cNvSpPr>
          <p:nvPr>
            <p:ph type="body" sz="quarter" idx="3"/>
          </p:nvPr>
        </p:nvSpPr>
        <p:spPr bwMode="gray">
          <a:xfrm>
            <a:off x="640360" y="5656730"/>
            <a:ext cx="5120084" cy="5557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023" rIns="92043" bIns="4602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6"/>
          <p:cNvSpPr>
            <a:spLocks noGrp="1" noChangeArrowheads="1"/>
          </p:cNvSpPr>
          <p:nvPr>
            <p:ph type="ftr" sz="quarter" idx="4"/>
          </p:nvPr>
        </p:nvSpPr>
        <p:spPr bwMode="gray">
          <a:xfrm>
            <a:off x="636190" y="11398783"/>
            <a:ext cx="4611688" cy="160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922338" eaLnBrk="1" hangingPunct="1">
              <a:buFontTx/>
              <a:buNone/>
              <a:defRPr sz="900"/>
            </a:lvl1pPr>
          </a:lstStyle>
          <a:p>
            <a:pPr>
              <a:defRPr/>
            </a:pPr>
            <a:r>
              <a:rPr lang="en-US"/>
              <a:t>© Copyright IBM Corporation 2019, 2020</a:t>
            </a:r>
            <a:endParaRPr lang="en-US" dirty="0"/>
          </a:p>
        </p:txBody>
      </p:sp>
      <p:sp>
        <p:nvSpPr>
          <p:cNvPr id="111623" name="Rectangle 7"/>
          <p:cNvSpPr>
            <a:spLocks noGrp="1" noChangeArrowheads="1"/>
          </p:cNvSpPr>
          <p:nvPr>
            <p:ph type="sldNum" sz="quarter" idx="5"/>
          </p:nvPr>
        </p:nvSpPr>
        <p:spPr bwMode="gray">
          <a:xfrm>
            <a:off x="5352060" y="11389086"/>
            <a:ext cx="612576" cy="170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r" defTabSz="922338" eaLnBrk="1" hangingPunct="1">
              <a:defRPr sz="1000"/>
            </a:lvl1pPr>
          </a:lstStyle>
          <a:p>
            <a:pPr>
              <a:defRPr/>
            </a:pPr>
            <a:fld id="{45275DD5-0764-482C-9A5A-1DB6DE378BB8}" type="slidenum">
              <a:rPr lang="en-US"/>
              <a:pPr>
                <a:defRPr/>
              </a:pPr>
              <a:t>‹#›</a:t>
            </a:fld>
            <a:endParaRPr lang="en-US"/>
          </a:p>
        </p:txBody>
      </p:sp>
      <p:sp>
        <p:nvSpPr>
          <p:cNvPr id="5127" name="Line 10"/>
          <p:cNvSpPr>
            <a:spLocks noChangeShapeType="1"/>
          </p:cNvSpPr>
          <p:nvPr/>
        </p:nvSpPr>
        <p:spPr bwMode="gray">
          <a:xfrm>
            <a:off x="634803" y="11317334"/>
            <a:ext cx="53381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pPr>
              <a:defRPr/>
            </a:pPr>
            <a:endParaRPr lang="en-GB" sz="1786"/>
          </a:p>
        </p:txBody>
      </p:sp>
      <p:sp>
        <p:nvSpPr>
          <p:cNvPr id="111627" name="Rectangle 11"/>
          <p:cNvSpPr>
            <a:spLocks noGrp="1" noChangeArrowheads="1"/>
          </p:cNvSpPr>
          <p:nvPr>
            <p:ph type="dt" idx="1"/>
          </p:nvPr>
        </p:nvSpPr>
        <p:spPr bwMode="gray">
          <a:xfrm>
            <a:off x="4845052" y="0"/>
            <a:ext cx="1119584" cy="250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4400" rIns="0" bIns="0" numCol="1" anchor="t" anchorCtr="0" compatLnSpc="1">
            <a:prstTxWarp prst="textNoShape">
              <a:avLst/>
            </a:prstTxWarp>
          </a:bodyPr>
          <a:lstStyle>
            <a:lvl1pPr algn="r" eaLnBrk="1" hangingPunct="1">
              <a:buFontTx/>
              <a:buNone/>
              <a:defRPr sz="900"/>
            </a:lvl1pPr>
          </a:lstStyle>
          <a:p>
            <a:pPr>
              <a:defRPr/>
            </a:pPr>
            <a:fld id="{EA8B60DD-9923-4BD1-9FF3-C1FEABD2F26C}" type="datetime4">
              <a:rPr lang="en-US"/>
              <a:pPr>
                <a:defRPr/>
              </a:pPr>
              <a:t>June 23, 2022</a:t>
            </a:fld>
            <a:endParaRPr lang="en-US"/>
          </a:p>
        </p:txBody>
      </p:sp>
    </p:spTree>
    <p:extLst>
      <p:ext uri="{BB962C8B-B14F-4D97-AF65-F5344CB8AC3E}">
        <p14:creationId xmlns:p14="http://schemas.microsoft.com/office/powerpoint/2010/main" val="260451486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1pPr>
    <a:lvl2pPr marL="2714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2pPr>
    <a:lvl3pPr marL="5381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3pPr>
    <a:lvl4pPr marL="8048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4pPr>
    <a:lvl5pPr marL="10715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5pPr>
    <a:lvl6pPr marL="3401351" algn="l" defTabSz="1360539" rtl="0" eaLnBrk="1" latinLnBrk="0" hangingPunct="1">
      <a:defRPr sz="1786" kern="1200">
        <a:solidFill>
          <a:schemeClr val="tx1"/>
        </a:solidFill>
        <a:latin typeface="+mn-lt"/>
        <a:ea typeface="+mn-ea"/>
        <a:cs typeface="+mn-cs"/>
      </a:defRPr>
    </a:lvl6pPr>
    <a:lvl7pPr marL="4081621" algn="l" defTabSz="1360539" rtl="0" eaLnBrk="1" latinLnBrk="0" hangingPunct="1">
      <a:defRPr sz="1786" kern="1200">
        <a:solidFill>
          <a:schemeClr val="tx1"/>
        </a:solidFill>
        <a:latin typeface="+mn-lt"/>
        <a:ea typeface="+mn-ea"/>
        <a:cs typeface="+mn-cs"/>
      </a:defRPr>
    </a:lvl7pPr>
    <a:lvl8pPr marL="4761890" algn="l" defTabSz="1360539" rtl="0" eaLnBrk="1" latinLnBrk="0" hangingPunct="1">
      <a:defRPr sz="1786" kern="1200">
        <a:solidFill>
          <a:schemeClr val="tx1"/>
        </a:solidFill>
        <a:latin typeface="+mn-lt"/>
        <a:ea typeface="+mn-ea"/>
        <a:cs typeface="+mn-cs"/>
      </a:defRPr>
    </a:lvl8pPr>
    <a:lvl9pPr marL="5442161" algn="l" defTabSz="1360539" rtl="0" eaLnBrk="1" latinLnBrk="0" hangingPunct="1">
      <a:defRPr sz="178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sz="quarter" idx="3"/>
          </p:nvPr>
        </p:nvSpPr>
        <p:spPr/>
        <p:txBody>
          <a:bodyPr/>
          <a:lstStyle/>
          <a:p>
            <a:endParaRPr lang="en-US" dirty="0"/>
          </a:p>
        </p:txBody>
      </p:sp>
      <p:sp>
        <p:nvSpPr>
          <p:cNvPr id="4" name="Footer Placeholder 3"/>
          <p:cNvSpPr>
            <a:spLocks noGrp="1"/>
          </p:cNvSpPr>
          <p:nvPr>
            <p:ph type="ftr" sz="quarter" idx="4"/>
          </p:nvPr>
        </p:nvSpPr>
        <p:spPr/>
        <p:txBody>
          <a:bodyPr/>
          <a:lstStyle/>
          <a:p>
            <a:r>
              <a:rPr lang="en-US"/>
              <a:t>© Copyright IBM Corporation 2019, 2020</a:t>
            </a:r>
            <a:endParaRPr lang="en-US" dirty="0"/>
          </a:p>
        </p:txBody>
      </p:sp>
    </p:spTree>
    <p:extLst>
      <p:ext uri="{BB962C8B-B14F-4D97-AF65-F5344CB8AC3E}">
        <p14:creationId xmlns:p14="http://schemas.microsoft.com/office/powerpoint/2010/main" val="1932078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The IBM Watson Natural Language Understanding Text Analysis online demo at </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https://www.ibm.com/demos/live/natural-language-understanding/self-service/home demonstrates text analytics features that you can use to extract meaning from unstructured data by using the </a:t>
            </a:r>
            <a:r>
              <a:rPr lang="en-US" sz="1800" dirty="0" err="1">
                <a:solidFill>
                  <a:srgbClr val="222222"/>
                </a:solidFill>
                <a:effectLst/>
                <a:latin typeface="Helvetica" pitchFamily="82" charset="0"/>
                <a:ea typeface="MS Mincho" panose="02020609040205080304" pitchFamily="49" charset="-128"/>
                <a:cs typeface="Times New Roman" panose="02020603050405020304" pitchFamily="18" charset="0"/>
              </a:rPr>
              <a:t>NLU</a:t>
            </a: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 service. In the demo, you can choose from a domain sample to apply the knowledge of unique entities and relations in a particular industry. Alternatively, you can analyze your own text by using the base model. The following slides show this demo with a financial domain sample.</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endParaRPr lang="en-US" dirty="0"/>
          </a:p>
          <a:p>
            <a:r>
              <a:rPr lang="en-US" b="1" dirty="0"/>
              <a:t>Reference</a:t>
            </a:r>
            <a:r>
              <a:rPr lang="en-US" dirty="0"/>
              <a:t>:</a:t>
            </a:r>
          </a:p>
          <a:p>
            <a:r>
              <a:rPr lang="en-US" dirty="0"/>
              <a:t>IBM Watson Natural Language Understanding Text Analysis</a:t>
            </a:r>
          </a:p>
          <a:p>
            <a:r>
              <a:rPr lang="en-US" dirty="0"/>
              <a:t>https://www.ibm.com/demos/live/natural-language-understanding/self-service/home</a:t>
            </a:r>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10</a:t>
            </a:fld>
            <a:endParaRPr lang="en-US"/>
          </a:p>
        </p:txBody>
      </p:sp>
    </p:spTree>
    <p:extLst>
      <p:ext uri="{BB962C8B-B14F-4D97-AF65-F5344CB8AC3E}">
        <p14:creationId xmlns:p14="http://schemas.microsoft.com/office/powerpoint/2010/main" val="3727023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Watson Natural Language Understanding includes out of the box capabilities to find people, places, events, and other types of entities mentioned in your content.</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11</a:t>
            </a:fld>
            <a:endParaRPr lang="en-US"/>
          </a:p>
        </p:txBody>
      </p:sp>
    </p:spTree>
    <p:extLst>
      <p:ext uri="{BB962C8B-B14F-4D97-AF65-F5344CB8AC3E}">
        <p14:creationId xmlns:p14="http://schemas.microsoft.com/office/powerpoint/2010/main" val="808651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With Watson Natural Language Understanding, you can extract keywords and search for the relevant ones.</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12</a:t>
            </a:fld>
            <a:endParaRPr lang="en-US"/>
          </a:p>
        </p:txBody>
      </p:sp>
    </p:spTree>
    <p:extLst>
      <p:ext uri="{BB962C8B-B14F-4D97-AF65-F5344CB8AC3E}">
        <p14:creationId xmlns:p14="http://schemas.microsoft.com/office/powerpoint/2010/main" val="4026349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Natural Language Understanding can identify high-level concepts that are not necessarily directly referenced in the text.</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13</a:t>
            </a:fld>
            <a:endParaRPr lang="en-US"/>
          </a:p>
        </p:txBody>
      </p:sp>
    </p:spTree>
    <p:extLst>
      <p:ext uri="{BB962C8B-B14F-4D97-AF65-F5344CB8AC3E}">
        <p14:creationId xmlns:p14="http://schemas.microsoft.com/office/powerpoint/2010/main" val="842574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Natural Language Understanding can recognize when two entities are related and identify the type of relation.</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14</a:t>
            </a:fld>
            <a:endParaRPr lang="en-US"/>
          </a:p>
        </p:txBody>
      </p:sp>
    </p:spTree>
    <p:extLst>
      <p:ext uri="{BB962C8B-B14F-4D97-AF65-F5344CB8AC3E}">
        <p14:creationId xmlns:p14="http://schemas.microsoft.com/office/powerpoint/2010/main" val="475435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Natural Language Understanding can analyze the sentiment toward specific target phrases and the sentiment of the document as a whole.</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15</a:t>
            </a:fld>
            <a:endParaRPr lang="en-US"/>
          </a:p>
        </p:txBody>
      </p:sp>
    </p:spTree>
    <p:extLst>
      <p:ext uri="{BB962C8B-B14F-4D97-AF65-F5344CB8AC3E}">
        <p14:creationId xmlns:p14="http://schemas.microsoft.com/office/powerpoint/2010/main" val="2057905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Natural Language Understanding can analyze emotion that is conveyed by specific target phrases or by the document as a whole.</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16</a:t>
            </a:fld>
            <a:endParaRPr lang="en-US"/>
          </a:p>
        </p:txBody>
      </p:sp>
    </p:spTree>
    <p:extLst>
      <p:ext uri="{BB962C8B-B14F-4D97-AF65-F5344CB8AC3E}">
        <p14:creationId xmlns:p14="http://schemas.microsoft.com/office/powerpoint/2010/main" val="3547275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Natural Language Understanding can categorize your content by using a five-level classification hierarchy.</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17</a:t>
            </a:fld>
            <a:endParaRPr lang="en-US"/>
          </a:p>
        </p:txBody>
      </p:sp>
    </p:spTree>
    <p:extLst>
      <p:ext uri="{BB962C8B-B14F-4D97-AF65-F5344CB8AC3E}">
        <p14:creationId xmlns:p14="http://schemas.microsoft.com/office/powerpoint/2010/main" val="3302868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Natural Language Understanding can parse sentences into subject-action-object form and identify entities and keywords that are subjects or objects of an action.</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18</a:t>
            </a:fld>
            <a:endParaRPr lang="en-US"/>
          </a:p>
        </p:txBody>
      </p:sp>
    </p:spTree>
    <p:extLst>
      <p:ext uri="{BB962C8B-B14F-4D97-AF65-F5344CB8AC3E}">
        <p14:creationId xmlns:p14="http://schemas.microsoft.com/office/powerpoint/2010/main" val="2434011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Natural Language Understanding can identify tokens and sentences.</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19</a:t>
            </a:fld>
            <a:endParaRPr lang="en-US"/>
          </a:p>
        </p:txBody>
      </p:sp>
    </p:spTree>
    <p:extLst>
      <p:ext uri="{BB962C8B-B14F-4D97-AF65-F5344CB8AC3E}">
        <p14:creationId xmlns:p14="http://schemas.microsoft.com/office/powerpoint/2010/main" val="4035471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2019, 2020</a:t>
            </a:r>
            <a:endParaRPr lang="en-US" dirty="0"/>
          </a:p>
        </p:txBody>
      </p:sp>
    </p:spTree>
    <p:extLst>
      <p:ext uri="{BB962C8B-B14F-4D97-AF65-F5344CB8AC3E}">
        <p14:creationId xmlns:p14="http://schemas.microsoft.com/office/powerpoint/2010/main" val="4047363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Natural Language Understanding allows you to include a custom model from Watson Knowledge Studio so that you can extend the entities that are mentioned in your content to fit any domain.</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20</a:t>
            </a:fld>
            <a:endParaRPr lang="en-US"/>
          </a:p>
        </p:txBody>
      </p:sp>
    </p:spTree>
    <p:extLst>
      <p:ext uri="{BB962C8B-B14F-4D97-AF65-F5344CB8AC3E}">
        <p14:creationId xmlns:p14="http://schemas.microsoft.com/office/powerpoint/2010/main" val="4117876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Natural Language Understanding allows you to include a custom model from Watson Knowledge Studio. This custom model includes the ability recognize when two entities are related and identify the type of relation.</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21</a:t>
            </a:fld>
            <a:endParaRPr lang="en-US"/>
          </a:p>
        </p:txBody>
      </p:sp>
    </p:spTree>
    <p:extLst>
      <p:ext uri="{BB962C8B-B14F-4D97-AF65-F5344CB8AC3E}">
        <p14:creationId xmlns:p14="http://schemas.microsoft.com/office/powerpoint/2010/main" val="770873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2019, 2020</a:t>
            </a:r>
            <a:endParaRPr lang="en-US" dirty="0"/>
          </a:p>
        </p:txBody>
      </p:sp>
    </p:spTree>
    <p:extLst>
      <p:ext uri="{BB962C8B-B14F-4D97-AF65-F5344CB8AC3E}">
        <p14:creationId xmlns:p14="http://schemas.microsoft.com/office/powerpoint/2010/main" val="960433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r>
              <a:rPr lang="en-US" sz="1200" b="1" dirty="0"/>
              <a:t>Watson Discovery</a:t>
            </a:r>
          </a:p>
          <a:p>
            <a:r>
              <a:rPr lang="en-US" sz="1200" b="0" dirty="0"/>
              <a:t>With Watson Discovery, you can add a cognitive search and a content analytics engine to applications to identify patterns, trends, and actionable insights that drive better decision-making.  You can rapidly build cognitive, cloud-based exploration applications that unlock actionable insights that are hidden in unstructured data. </a:t>
            </a:r>
          </a:p>
          <a:p>
            <a:r>
              <a:rPr lang="en-US" sz="1200" b="0" dirty="0"/>
              <a:t>You can securely unify structured and unstructured data with pre-enriched content and use a simplified query language to eliminate the need for manual filtering of results.</a:t>
            </a:r>
          </a:p>
          <a:p>
            <a:r>
              <a:rPr lang="en-US" sz="1200" b="0" dirty="0"/>
              <a:t>With Discovery, you can prepare your unstructured data, create a query to pinpoint the information you need, and then integrate those insights into your new application or existing solution.</a:t>
            </a:r>
          </a:p>
          <a:p>
            <a:r>
              <a:rPr lang="en-US" sz="1200" b="0" dirty="0"/>
              <a:t>The Watson Discovery services include:</a:t>
            </a:r>
          </a:p>
          <a:p>
            <a:pPr marL="171450" indent="-171450">
              <a:buFont typeface="Arial" panose="020B0604020202020204" pitchFamily="34" charset="0"/>
              <a:buChar char="•"/>
            </a:pPr>
            <a:r>
              <a:rPr lang="en-US" sz="1200" b="0" dirty="0"/>
              <a:t>Discovery API. The Discovery service supports various SDKs to simplify the development of applications. The SDKs are available for many popular programming languages and platforms, including Curl, Java, NodeJS, Python, Go, .NET, Ruby, Swift, and Unity.  </a:t>
            </a:r>
          </a:p>
          <a:p>
            <a:pPr marL="171450" indent="-171450">
              <a:buFont typeface="Arial" panose="020B0604020202020204" pitchFamily="34" charset="0"/>
              <a:buChar char="•"/>
            </a:pPr>
            <a:r>
              <a:rPr lang="en-US" sz="1200" b="0" dirty="0"/>
              <a:t>Discovery tooling. The Discovery service includes a complete set of online tools, the Discovery tooling, to help you quickly set up an instance of the service and populate it with data. The Discovery service tooling was designed to save time by eliminating the need to use APIs to configure and populate your service. </a:t>
            </a:r>
          </a:p>
          <a:p>
            <a:pPr marL="0" indent="0">
              <a:buFont typeface="Arial" panose="020B0604020202020204" pitchFamily="34" charset="0"/>
              <a:buNone/>
            </a:pPr>
            <a:r>
              <a:rPr lang="en-US" sz="1200" b="0" dirty="0"/>
              <a:t>With Discovery, you can build applications that extract the correct answers to FAQs by enriching and searching data collections. </a:t>
            </a:r>
          </a:p>
          <a:p>
            <a:endParaRPr lang="en-US" sz="1200" b="1" dirty="0"/>
          </a:p>
          <a:p>
            <a:r>
              <a:rPr lang="en-US" b="1" baseline="0" dirty="0"/>
              <a:t>References</a:t>
            </a:r>
            <a:r>
              <a:rPr lang="en-US" baseline="0" dirty="0"/>
              <a:t>: </a:t>
            </a:r>
          </a:p>
          <a:p>
            <a:r>
              <a:rPr lang="en-US" baseline="0" dirty="0"/>
              <a:t>Watson Discovery on Cloud Pak for Data as a Service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https://dataplatform.cloud.ibm.com/docs/content/svc-welcome/watsondisc.html?context=cpdaas&amp;audience=wdp</a:t>
            </a:r>
          </a:p>
          <a:p>
            <a:r>
              <a:rPr lang="en-US" baseline="0" dirty="0"/>
              <a:t>Discovery API documentation</a:t>
            </a:r>
          </a:p>
          <a:p>
            <a:r>
              <a:rPr lang="en-US" dirty="0"/>
              <a:t>https://cloud.ibm.com/apidocs/discovery-data?code=unity#introduction</a:t>
            </a:r>
          </a:p>
          <a:p>
            <a:endParaRPr lang="en-US" dirty="0"/>
          </a:p>
        </p:txBody>
      </p:sp>
      <p:sp>
        <p:nvSpPr>
          <p:cNvPr id="2" name="Footer Placeholder 1"/>
          <p:cNvSpPr>
            <a:spLocks noGrp="1"/>
          </p:cNvSpPr>
          <p:nvPr>
            <p:ph type="ftr" sz="quarter" idx="4"/>
          </p:nvPr>
        </p:nvSpPr>
        <p:spPr/>
        <p:txBody>
          <a:bodyPr/>
          <a:lstStyle/>
          <a:p>
            <a:pPr>
              <a:defRPr/>
            </a:pPr>
            <a:r>
              <a:rPr lang="en-US">
                <a:solidFill>
                  <a:srgbClr val="000000"/>
                </a:solidFill>
              </a:rPr>
              <a:t>© Copyright IBM Corporation 2019, 2020</a:t>
            </a:r>
            <a:endParaRPr lang="en-US" dirty="0">
              <a:solidFill>
                <a:srgbClr val="000000"/>
              </a:solidFill>
            </a:endParaRPr>
          </a:p>
        </p:txBody>
      </p:sp>
    </p:spTree>
    <p:extLst>
      <p:ext uri="{BB962C8B-B14F-4D97-AF65-F5344CB8AC3E}">
        <p14:creationId xmlns:p14="http://schemas.microsoft.com/office/powerpoint/2010/main" val="430247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2D3F49"/>
                </a:solidFill>
                <a:effectLst/>
                <a:latin typeface="IBM Plex Sans" panose="020B0503050203000203" pitchFamily="34" charset="0"/>
              </a:rPr>
              <a:t>IBM Watson Discovery is an AI-powered search engine that helps you to extract answers from complex business documents.</a:t>
            </a:r>
          </a:p>
          <a:p>
            <a:pPr algn="l" fontAlgn="base"/>
            <a:r>
              <a:rPr lang="en-US" b="0" i="0" dirty="0">
                <a:solidFill>
                  <a:srgbClr val="2D3F49"/>
                </a:solidFill>
                <a:effectLst/>
                <a:latin typeface="IBM Plex Sans" panose="020B0503050203000203" pitchFamily="34" charset="0"/>
              </a:rPr>
              <a:t>Use Discovery to visually train AI for deep understanding of your content, including tables and images to help you find business value that is hidden in your enterprise data. Use natural language or structured queries to find relevant answers, surface insights, and build AI-enhanced business processes anywhere.</a:t>
            </a:r>
          </a:p>
          <a:p>
            <a:pPr algn="l" fontAlgn="base"/>
            <a:r>
              <a:rPr lang="en-US" b="0" i="0" dirty="0">
                <a:solidFill>
                  <a:srgbClr val="2D3F49"/>
                </a:solidFill>
                <a:effectLst/>
                <a:latin typeface="IBM Plex Sans" panose="020B0503050203000203" pitchFamily="34" charset="0"/>
              </a:rPr>
              <a:t>Start by connecting your data to Discovery. Next, teach Discovery to understand the language and concepts that are unique to your business and industry. Enrich your data with award-winning Natural Language Understanding (NLU) technologies so you can identify key information and patterns. Finally, build search solutions that find answers to queries, explore your data to uncover patterns and insights, and leverage search results in automated workflows.</a:t>
            </a:r>
          </a:p>
          <a:p>
            <a:pPr algn="l" fontAlgn="base"/>
            <a:r>
              <a:rPr lang="en-US" b="0" i="0" dirty="0">
                <a:solidFill>
                  <a:srgbClr val="2D3F49"/>
                </a:solidFill>
                <a:effectLst/>
                <a:latin typeface="IBM Plex Sans" panose="020B0503050203000203" pitchFamily="34" charset="0"/>
              </a:rPr>
              <a:t>Supported file types: CSV, DOC, DOCX, GIF, HTML, JPG, JSON, PDF, PNG, PPT, PPTX, TIFF, TXT, XLS, XLSX</a:t>
            </a:r>
          </a:p>
          <a:p>
            <a:endParaRPr lang="en-US" dirty="0"/>
          </a:p>
          <a:p>
            <a:r>
              <a:rPr lang="en-US" b="1" baseline="0" dirty="0"/>
              <a:t>References</a:t>
            </a:r>
            <a:r>
              <a:rPr lang="en-US" baseline="0" dirty="0"/>
              <a:t>: </a:t>
            </a:r>
          </a:p>
          <a:p>
            <a:r>
              <a:rPr lang="en-US" baseline="0" dirty="0"/>
              <a:t>About Watson Discovery</a:t>
            </a:r>
          </a:p>
          <a:p>
            <a:r>
              <a:rPr lang="en-US" baseline="0" dirty="0"/>
              <a:t>https://cloud.ibm.com/docs/discovery-data?topic=discovery-data-about</a:t>
            </a:r>
          </a:p>
          <a:p>
            <a:r>
              <a:rPr lang="en-US" baseline="0" dirty="0"/>
              <a:t>Supported file types</a:t>
            </a:r>
          </a:p>
          <a:p>
            <a:r>
              <a:rPr lang="en-US" dirty="0"/>
              <a:t>https://cloud.ibm.com/docs/discovery-data?topic=discovery-data-collections#supportedfiletypes</a:t>
            </a:r>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24</a:t>
            </a:fld>
            <a:endParaRPr lang="en-US"/>
          </a:p>
        </p:txBody>
      </p:sp>
    </p:spTree>
    <p:extLst>
      <p:ext uri="{BB962C8B-B14F-4D97-AF65-F5344CB8AC3E}">
        <p14:creationId xmlns:p14="http://schemas.microsoft.com/office/powerpoint/2010/main" val="2040099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2019, 2020</a:t>
            </a:r>
            <a:endParaRPr lang="en-US" dirty="0"/>
          </a:p>
        </p:txBody>
      </p:sp>
    </p:spTree>
    <p:extLst>
      <p:ext uri="{BB962C8B-B14F-4D97-AF65-F5344CB8AC3E}">
        <p14:creationId xmlns:p14="http://schemas.microsoft.com/office/powerpoint/2010/main" val="711739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pPr marL="305798" indent="-305798">
              <a:buFont typeface="+mj-lt"/>
              <a:buAutoNum type="arabicPeriod"/>
            </a:pPr>
            <a:endParaRPr lang="en-US" sz="1200" dirty="0"/>
          </a:p>
          <a:p>
            <a:pPr marL="305798" indent="-305798">
              <a:buFont typeface="+mj-lt"/>
              <a:buAutoNum type="arabicPeriod"/>
            </a:pPr>
            <a:endParaRPr lang="en-US" dirty="0"/>
          </a:p>
        </p:txBody>
      </p:sp>
      <p:sp>
        <p:nvSpPr>
          <p:cNvPr id="2" name="Footer Placeholder 1"/>
          <p:cNvSpPr>
            <a:spLocks noGrp="1"/>
          </p:cNvSpPr>
          <p:nvPr>
            <p:ph type="ftr" sz="quarter" idx="4"/>
          </p:nvPr>
        </p:nvSpPr>
        <p:spPr/>
        <p:txBody>
          <a:bodyPr/>
          <a:lstStyle/>
          <a:p>
            <a:r>
              <a:rPr lang="en-US"/>
              <a:t>© Copyright IBM Corporation 2019, 2020</a:t>
            </a:r>
            <a:endParaRPr lang="en-US" dirty="0"/>
          </a:p>
        </p:txBody>
      </p:sp>
    </p:spTree>
    <p:extLst>
      <p:ext uri="{BB962C8B-B14F-4D97-AF65-F5344CB8AC3E}">
        <p14:creationId xmlns:p14="http://schemas.microsoft.com/office/powerpoint/2010/main" val="2151562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pPr marL="305798" indent="-305798">
              <a:buFont typeface="+mj-lt"/>
              <a:buAutoNum type="arabicPeriod" startAt="3"/>
            </a:pPr>
            <a:endParaRPr lang="en-US" dirty="0"/>
          </a:p>
        </p:txBody>
      </p:sp>
      <p:sp>
        <p:nvSpPr>
          <p:cNvPr id="2" name="Footer Placeholder 1"/>
          <p:cNvSpPr>
            <a:spLocks noGrp="1"/>
          </p:cNvSpPr>
          <p:nvPr>
            <p:ph type="ftr" sz="quarter" idx="4"/>
          </p:nvPr>
        </p:nvSpPr>
        <p:spPr/>
        <p:txBody>
          <a:bodyPr/>
          <a:lstStyle/>
          <a:p>
            <a:r>
              <a:rPr lang="en-US"/>
              <a:t>© Copyright IBM Corporation 2019, 2020</a:t>
            </a:r>
            <a:endParaRPr lang="en-US" dirty="0"/>
          </a:p>
        </p:txBody>
      </p:sp>
    </p:spTree>
    <p:extLst>
      <p:ext uri="{BB962C8B-B14F-4D97-AF65-F5344CB8AC3E}">
        <p14:creationId xmlns:p14="http://schemas.microsoft.com/office/powerpoint/2010/main" val="4117443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pPr marL="305798" indent="-305798">
              <a:buFont typeface="+mj-lt"/>
              <a:buAutoNum type="arabicPeriod"/>
            </a:pPr>
            <a:endParaRPr lang="en-US" dirty="0"/>
          </a:p>
        </p:txBody>
      </p:sp>
      <p:sp>
        <p:nvSpPr>
          <p:cNvPr id="2" name="Footer Placeholder 1"/>
          <p:cNvSpPr>
            <a:spLocks noGrp="1"/>
          </p:cNvSpPr>
          <p:nvPr>
            <p:ph type="ftr" sz="quarter" idx="4"/>
          </p:nvPr>
        </p:nvSpPr>
        <p:spPr/>
        <p:txBody>
          <a:bodyPr/>
          <a:lstStyle/>
          <a:p>
            <a:r>
              <a:rPr lang="en-US"/>
              <a:t>© Copyright IBM Corporation 2019, 2020</a:t>
            </a:r>
            <a:endParaRPr lang="en-US" dirty="0"/>
          </a:p>
        </p:txBody>
      </p:sp>
    </p:spTree>
    <p:extLst>
      <p:ext uri="{BB962C8B-B14F-4D97-AF65-F5344CB8AC3E}">
        <p14:creationId xmlns:p14="http://schemas.microsoft.com/office/powerpoint/2010/main" val="31752919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pPr marL="305798" indent="-305798">
              <a:buFont typeface="+mj-lt"/>
              <a:buAutoNum type="arabicPeriod" startAt="3"/>
            </a:pPr>
            <a:endParaRPr lang="en-US" dirty="0"/>
          </a:p>
        </p:txBody>
      </p:sp>
      <p:sp>
        <p:nvSpPr>
          <p:cNvPr id="2" name="Footer Placeholder 1"/>
          <p:cNvSpPr>
            <a:spLocks noGrp="1"/>
          </p:cNvSpPr>
          <p:nvPr>
            <p:ph type="ftr" sz="quarter" idx="4"/>
          </p:nvPr>
        </p:nvSpPr>
        <p:spPr/>
        <p:txBody>
          <a:bodyPr/>
          <a:lstStyle/>
          <a:p>
            <a:r>
              <a:rPr lang="en-US"/>
              <a:t>© Copyright IBM Corporation 2019, 2020</a:t>
            </a:r>
            <a:endParaRPr lang="en-US" dirty="0"/>
          </a:p>
        </p:txBody>
      </p:sp>
    </p:spTree>
    <p:extLst>
      <p:ext uri="{BB962C8B-B14F-4D97-AF65-F5344CB8AC3E}">
        <p14:creationId xmlns:p14="http://schemas.microsoft.com/office/powerpoint/2010/main" val="4224321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sz="quarter" idx="3"/>
          </p:nvPr>
        </p:nvSpPr>
        <p:spPr/>
        <p:txBody>
          <a:bodyPr/>
          <a:lstStyle/>
          <a:p>
            <a:endParaRPr lang="en-US"/>
          </a:p>
        </p:txBody>
      </p:sp>
      <p:sp>
        <p:nvSpPr>
          <p:cNvPr id="2" name="Footer Placeholder 1">
            <a:extLst>
              <a:ext uri="{FF2B5EF4-FFF2-40B4-BE49-F238E27FC236}">
                <a16:creationId xmlns:a16="http://schemas.microsoft.com/office/drawing/2014/main" id="{0B98B680-D512-4479-BD91-587E9673572A}"/>
              </a:ext>
            </a:extLst>
          </p:cNvPr>
          <p:cNvSpPr>
            <a:spLocks noGrp="1"/>
          </p:cNvSpPr>
          <p:nvPr>
            <p:ph type="ftr" sz="quarter" idx="4"/>
          </p:nvPr>
        </p:nvSpPr>
        <p:spPr/>
        <p:txBody>
          <a:bodyPr/>
          <a:lstStyle/>
          <a:p>
            <a:r>
              <a:rPr lang="en-US"/>
              <a:t>© Copyright IBM Corporation 2019, 2020</a:t>
            </a:r>
          </a:p>
        </p:txBody>
      </p:sp>
    </p:spTree>
    <p:extLst>
      <p:ext uri="{BB962C8B-B14F-4D97-AF65-F5344CB8AC3E}">
        <p14:creationId xmlns:p14="http://schemas.microsoft.com/office/powerpoint/2010/main" val="447000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a:p>
        </p:txBody>
      </p:sp>
      <p:sp>
        <p:nvSpPr>
          <p:cNvPr id="2" name="Footer Placeholder 1"/>
          <p:cNvSpPr>
            <a:spLocks noGrp="1"/>
          </p:cNvSpPr>
          <p:nvPr>
            <p:ph type="ftr" sz="quarter" idx="4"/>
          </p:nvPr>
        </p:nvSpPr>
        <p:spPr/>
        <p:txBody>
          <a:bodyPr/>
          <a:lstStyle/>
          <a:p>
            <a:r>
              <a:rPr lang="en-US"/>
              <a:t>© Copyright IBM Corporation 2019, 2020</a:t>
            </a:r>
          </a:p>
        </p:txBody>
      </p:sp>
    </p:spTree>
    <p:extLst>
      <p:ext uri="{BB962C8B-B14F-4D97-AF65-F5344CB8AC3E}">
        <p14:creationId xmlns:p14="http://schemas.microsoft.com/office/powerpoint/2010/main" val="3513959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r>
              <a:rPr lang="en-US" dirty="0"/>
              <a:t>After completing this exercise, you should be able to: </a:t>
            </a:r>
          </a:p>
          <a:p>
            <a:pPr marL="254832" indent="-254832">
              <a:buFont typeface="Arial" panose="020B0604020202020204" pitchFamily="34" charset="0"/>
              <a:buChar char="•"/>
            </a:pPr>
            <a:r>
              <a:rPr lang="en-US" dirty="0"/>
              <a:t>Create a Watson Discovery service instance. </a:t>
            </a:r>
          </a:p>
          <a:p>
            <a:pPr marL="254832" indent="-254832">
              <a:buFont typeface="Arial" panose="020B0604020202020204" pitchFamily="34" charset="0"/>
              <a:buChar char="•"/>
            </a:pPr>
            <a:r>
              <a:rPr lang="en-US" dirty="0"/>
              <a:t>Create a collection. </a:t>
            </a:r>
          </a:p>
          <a:p>
            <a:pPr marL="254832" indent="-254832">
              <a:buFont typeface="Arial" panose="020B0604020202020204" pitchFamily="34" charset="0"/>
              <a:buChar char="•"/>
            </a:pPr>
            <a:r>
              <a:rPr lang="en-US" dirty="0"/>
              <a:t>Add content to a collection. </a:t>
            </a:r>
          </a:p>
          <a:p>
            <a:pPr marL="254832" indent="-254832">
              <a:buFont typeface="Arial" panose="020B0604020202020204" pitchFamily="34" charset="0"/>
              <a:buChar char="•"/>
            </a:pPr>
            <a:r>
              <a:rPr lang="en-US" dirty="0"/>
              <a:t>Create a custom configuration. </a:t>
            </a:r>
          </a:p>
          <a:p>
            <a:pPr marL="254832" indent="-254832">
              <a:buFont typeface="Arial" panose="020B0604020202020204" pitchFamily="34" charset="0"/>
              <a:buChar char="•"/>
            </a:pPr>
            <a:r>
              <a:rPr lang="en-US" dirty="0"/>
              <a:t>Build queries. </a:t>
            </a:r>
          </a:p>
          <a:p>
            <a:pPr marL="254832" indent="-254832">
              <a:buFont typeface="Arial" panose="020B0604020202020204" pitchFamily="34" charset="0"/>
              <a:buChar char="•"/>
            </a:pPr>
            <a:r>
              <a:rPr lang="en-US" dirty="0"/>
              <a:t>Use the Watson Discovery API.</a:t>
            </a:r>
          </a:p>
          <a:p>
            <a:endParaRPr lang="en-US" dirty="0"/>
          </a:p>
        </p:txBody>
      </p:sp>
      <p:sp>
        <p:nvSpPr>
          <p:cNvPr id="2" name="Footer Placeholder 1"/>
          <p:cNvSpPr>
            <a:spLocks noGrp="1"/>
          </p:cNvSpPr>
          <p:nvPr>
            <p:ph type="ftr" sz="quarter" idx="4"/>
          </p:nvPr>
        </p:nvSpPr>
        <p:spPr/>
        <p:txBody>
          <a:bodyPr/>
          <a:lstStyle/>
          <a:p>
            <a:r>
              <a:rPr lang="en-US"/>
              <a:t>© Copyright IBM Corporation 2019, 2020</a:t>
            </a:r>
          </a:p>
        </p:txBody>
      </p:sp>
    </p:spTree>
    <p:extLst>
      <p:ext uri="{BB962C8B-B14F-4D97-AF65-F5344CB8AC3E}">
        <p14:creationId xmlns:p14="http://schemas.microsoft.com/office/powerpoint/2010/main" val="263696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2019, 2020</a:t>
            </a:r>
            <a:endParaRPr lang="en-US" dirty="0"/>
          </a:p>
        </p:txBody>
      </p:sp>
    </p:spTree>
    <p:extLst>
      <p:ext uri="{BB962C8B-B14F-4D97-AF65-F5344CB8AC3E}">
        <p14:creationId xmlns:p14="http://schemas.microsoft.com/office/powerpoint/2010/main" val="4065975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Watson services have</a:t>
            </a:r>
            <a:r>
              <a:rPr lang="en-US" baseline="0" dirty="0"/>
              <a:t> NLP at their core. The slide shows all the Watson NLP services on IBM Cloud. </a:t>
            </a:r>
          </a:p>
          <a:p>
            <a:r>
              <a:rPr lang="en-US" baseline="0" dirty="0"/>
              <a:t>The remainder of this presentation focuses on two Watson NLP services:</a:t>
            </a:r>
          </a:p>
          <a:p>
            <a:pPr marL="254832" indent="-254832">
              <a:buFont typeface="Arial" panose="020B0604020202020204" pitchFamily="34" charset="0"/>
              <a:buChar char="•"/>
            </a:pPr>
            <a:r>
              <a:rPr lang="en-US" baseline="0" dirty="0"/>
              <a:t>Natural Language Understanding </a:t>
            </a:r>
          </a:p>
          <a:p>
            <a:pPr marL="254832" indent="-254832">
              <a:buFont typeface="Arial" panose="020B0604020202020204" pitchFamily="34" charset="0"/>
              <a:buChar char="•"/>
            </a:pPr>
            <a:r>
              <a:rPr lang="en-US" baseline="0" dirty="0"/>
              <a:t>Watson Discovery</a:t>
            </a:r>
          </a:p>
          <a:p>
            <a:r>
              <a:rPr lang="en-US" baseline="0" dirty="0"/>
              <a:t>Other presentations in this course cover Watson Assistant and Knowledge Studio in detail.</a:t>
            </a:r>
            <a:endParaRPr lang="en-US" dirty="0"/>
          </a:p>
        </p:txBody>
      </p:sp>
      <p:sp>
        <p:nvSpPr>
          <p:cNvPr id="4" name="Footer Placeholder 3"/>
          <p:cNvSpPr>
            <a:spLocks noGrp="1"/>
          </p:cNvSpPr>
          <p:nvPr>
            <p:ph type="ftr" sz="quarter" idx="10"/>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5</a:t>
            </a:fld>
            <a:endParaRPr lang="en-US" dirty="0"/>
          </a:p>
        </p:txBody>
      </p:sp>
    </p:spTree>
    <p:extLst>
      <p:ext uri="{BB962C8B-B14F-4D97-AF65-F5344CB8AC3E}">
        <p14:creationId xmlns:p14="http://schemas.microsoft.com/office/powerpoint/2010/main" val="1955052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defTabSz="815462">
              <a:defRPr/>
            </a:pPr>
            <a:r>
              <a:rPr lang="en-US" sz="1200" dirty="0"/>
              <a:t>The Natural Language Understanding and Watson Discovery services are based on natural language processing (NLP) technology to extract information from unstructured text. These services can be used without training by the user because they include a built-in public model. They are pre-trained on a public training data set and ready to use immediately. However, to improve the accuracy of the service for a given domain, Natural Language Understanding and Discovery should also be trained. </a:t>
            </a:r>
            <a:endParaRPr lang="en-US" dirty="0"/>
          </a:p>
        </p:txBody>
      </p:sp>
      <p:sp>
        <p:nvSpPr>
          <p:cNvPr id="2" name="Footer Placeholder 1"/>
          <p:cNvSpPr>
            <a:spLocks noGrp="1"/>
          </p:cNvSpPr>
          <p:nvPr>
            <p:ph type="ftr" sz="quarter" idx="4"/>
          </p:nvPr>
        </p:nvSpPr>
        <p:spPr/>
        <p:txBody>
          <a:bodyPr/>
          <a:lstStyle/>
          <a:p>
            <a:r>
              <a:rPr lang="en-US"/>
              <a:t>© Copyright IBM Corporation 2019, 2020</a:t>
            </a:r>
            <a:endParaRPr lang="en-US" dirty="0"/>
          </a:p>
        </p:txBody>
      </p:sp>
    </p:spTree>
    <p:extLst>
      <p:ext uri="{BB962C8B-B14F-4D97-AF65-F5344CB8AC3E}">
        <p14:creationId xmlns:p14="http://schemas.microsoft.com/office/powerpoint/2010/main" val="587377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p:sp>
      <p:sp>
        <p:nvSpPr>
          <p:cNvPr id="4" name="Notes Placeholder 3"/>
          <p:cNvSpPr>
            <a:spLocks noGrp="1"/>
          </p:cNvSpPr>
          <p:nvPr>
            <p:ph type="body" sz="quarter" idx="3"/>
          </p:nvPr>
        </p:nvSpPr>
        <p:spPr/>
        <p:txBody>
          <a:bodyPr/>
          <a:lstStyle/>
          <a:p>
            <a:endParaRPr lang="en-US" dirty="0"/>
          </a:p>
        </p:txBody>
      </p:sp>
      <p:sp>
        <p:nvSpPr>
          <p:cNvPr id="2" name="Footer Placeholder 1"/>
          <p:cNvSpPr>
            <a:spLocks noGrp="1"/>
          </p:cNvSpPr>
          <p:nvPr>
            <p:ph type="ftr" sz="quarter" idx="4"/>
          </p:nvPr>
        </p:nvSpPr>
        <p:spPr/>
        <p:txBody>
          <a:bodyPr/>
          <a:lstStyle/>
          <a:p>
            <a:r>
              <a:rPr lang="en-US"/>
              <a:t>© Copyright IBM Corporation 2019, 2020</a:t>
            </a:r>
            <a:endParaRPr lang="en-US" dirty="0"/>
          </a:p>
        </p:txBody>
      </p:sp>
    </p:spTree>
    <p:extLst>
      <p:ext uri="{BB962C8B-B14F-4D97-AF65-F5344CB8AC3E}">
        <p14:creationId xmlns:p14="http://schemas.microsoft.com/office/powerpoint/2010/main" val="2201408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sz="quarter" idx="3"/>
          </p:nvPr>
        </p:nvSpPr>
        <p:spPr/>
        <p:txBody>
          <a:bodyPr/>
          <a:lstStyle/>
          <a:p>
            <a:pPr marL="0" marR="0">
              <a:spcBef>
                <a:spcPts val="600"/>
              </a:spcBef>
              <a:spcAft>
                <a:spcPts val="600"/>
              </a:spcAft>
            </a:pPr>
            <a:r>
              <a:rPr lang="en-GB" sz="1800" dirty="0">
                <a:effectLst/>
                <a:latin typeface="Arial" panose="020B0604020202020204" pitchFamily="34" charset="0"/>
                <a:ea typeface="MS Mincho" panose="02020609040205080304" pitchFamily="49" charset="-128"/>
                <a:cs typeface="Times New Roman" panose="02020603050405020304" pitchFamily="18" charset="0"/>
              </a:rPr>
              <a:t>Watson Natural Language Understanding (</a:t>
            </a:r>
            <a:r>
              <a:rPr lang="en-GB" sz="1800" dirty="0" err="1">
                <a:effectLst/>
                <a:latin typeface="Arial" panose="020B0604020202020204" pitchFamily="34" charset="0"/>
                <a:ea typeface="MS Mincho" panose="02020609040205080304" pitchFamily="49" charset="-128"/>
                <a:cs typeface="Times New Roman" panose="02020603050405020304" pitchFamily="18" charset="0"/>
              </a:rPr>
              <a:t>NLU</a:t>
            </a:r>
            <a:r>
              <a:rPr lang="en-GB" sz="1800" dirty="0">
                <a:effectLst/>
                <a:latin typeface="Arial" panose="020B0604020202020204" pitchFamily="34" charset="0"/>
                <a:ea typeface="MS Mincho" panose="02020609040205080304" pitchFamily="49" charset="-128"/>
                <a:cs typeface="Times New Roman" panose="02020603050405020304" pitchFamily="18" charset="0"/>
              </a:rPr>
              <a:t>) includes a set of text analytics features that you can use to extract meaning from unstructured data.</a:t>
            </a: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r>
              <a:rPr lang="en-US" sz="1800" dirty="0" err="1">
                <a:effectLst/>
                <a:latin typeface="Arial" panose="020B0604020202020204" pitchFamily="34" charset="0"/>
                <a:ea typeface="MS Mincho" panose="02020609040205080304" pitchFamily="49" charset="-128"/>
                <a:cs typeface="Times New Roman" panose="02020603050405020304" pitchFamily="18" charset="0"/>
              </a:rPr>
              <a:t>NLU</a:t>
            </a:r>
            <a:r>
              <a:rPr lang="en-US" sz="1800" dirty="0">
                <a:effectLst/>
                <a:latin typeface="Arial" panose="020B0604020202020204" pitchFamily="34" charset="0"/>
                <a:ea typeface="MS Mincho" panose="02020609040205080304" pitchFamily="49" charset="-128"/>
                <a:cs typeface="Times New Roman" panose="02020603050405020304" pitchFamily="18" charset="0"/>
              </a:rPr>
              <a:t> accepts user input and provides an output that includes entities and relationships that are found in the text. </a:t>
            </a:r>
            <a:r>
              <a:rPr lang="en-US" sz="1800" dirty="0" err="1">
                <a:effectLst/>
                <a:latin typeface="Arial" panose="020B0604020202020204" pitchFamily="34" charset="0"/>
                <a:ea typeface="MS Mincho" panose="02020609040205080304" pitchFamily="49" charset="-128"/>
                <a:cs typeface="Times New Roman" panose="02020603050405020304" pitchFamily="18" charset="0"/>
              </a:rPr>
              <a:t>NLU</a:t>
            </a:r>
            <a:r>
              <a:rPr lang="en-US" sz="1800" dirty="0">
                <a:effectLst/>
                <a:latin typeface="Arial" panose="020B0604020202020204" pitchFamily="34" charset="0"/>
                <a:ea typeface="MS Mincho" panose="02020609040205080304" pitchFamily="49" charset="-128"/>
                <a:cs typeface="Times New Roman" panose="02020603050405020304" pitchFamily="18" charset="0"/>
              </a:rPr>
              <a:t> can also perform sentiment analysis of the input text.</a:t>
            </a:r>
          </a:p>
          <a:p>
            <a:pPr marL="0" marR="0">
              <a:spcBef>
                <a:spcPts val="600"/>
              </a:spcBef>
              <a:spcAft>
                <a:spcPts val="60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Input can be in the form of </a:t>
            </a:r>
            <a:r>
              <a:rPr lang="en-GB" sz="1800" dirty="0">
                <a:effectLst/>
                <a:latin typeface="Arial" panose="020B0604020202020204" pitchFamily="34" charset="0"/>
                <a:ea typeface="MS Mincho" panose="02020609040205080304" pitchFamily="49" charset="-128"/>
                <a:cs typeface="Times New Roman" panose="02020603050405020304" pitchFamily="18" charset="0"/>
              </a:rPr>
              <a:t>text, raw HTML, or a public URL. The service cleans HTML content before analysis by default so the results can ignore most advertisements and other unwanted content. </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err="1">
                <a:effectLst/>
                <a:latin typeface="Arial" panose="020B0604020202020204" pitchFamily="34" charset="0"/>
                <a:ea typeface="MS Mincho" panose="02020609040205080304" pitchFamily="49" charset="-128"/>
                <a:cs typeface="Times New Roman" panose="02020603050405020304" pitchFamily="18" charset="0"/>
              </a:rPr>
              <a:t>NLU</a:t>
            </a:r>
            <a:r>
              <a:rPr lang="en-US" sz="1800" dirty="0">
                <a:effectLst/>
                <a:latin typeface="Arial" panose="020B0604020202020204" pitchFamily="34" charset="0"/>
                <a:ea typeface="MS Mincho" panose="02020609040205080304" pitchFamily="49" charset="-128"/>
                <a:cs typeface="Times New Roman" panose="02020603050405020304" pitchFamily="18" charset="0"/>
              </a:rPr>
              <a:t> can be extended with custom models for supported feature and language combinations.</a:t>
            </a:r>
          </a:p>
          <a:p>
            <a:pPr marL="0" marR="0">
              <a:spcBef>
                <a:spcPts val="600"/>
              </a:spcBef>
              <a:spcAft>
                <a:spcPts val="600"/>
              </a:spcAft>
            </a:pPr>
            <a:r>
              <a:rPr lang="en-GB" sz="1800" dirty="0">
                <a:effectLst/>
                <a:latin typeface="Arial" panose="020B0604020202020204" pitchFamily="34" charset="0"/>
                <a:ea typeface="MS Mincho" panose="02020609040205080304" pitchFamily="49" charset="-128"/>
                <a:cs typeface="Times New Roman" panose="02020603050405020304" pitchFamily="18" charset="0"/>
              </a:rPr>
              <a:t>You can create custom models by using Watson Knowledge Studio to detect custom entities and relations in </a:t>
            </a:r>
            <a:r>
              <a:rPr lang="en-GB" sz="1800" dirty="0" err="1">
                <a:effectLst/>
                <a:latin typeface="Arial" panose="020B0604020202020204" pitchFamily="34" charset="0"/>
                <a:ea typeface="MS Mincho" panose="02020609040205080304" pitchFamily="49" charset="-128"/>
                <a:cs typeface="Times New Roman" panose="02020603050405020304" pitchFamily="18" charset="0"/>
              </a:rPr>
              <a:t>NLU</a:t>
            </a:r>
            <a:r>
              <a:rPr lang="en-GB" sz="1800" dirty="0">
                <a:effectLst/>
                <a:latin typeface="Arial" panose="020B0604020202020204" pitchFamily="34" charset="0"/>
                <a:ea typeface="MS Mincho" panose="02020609040205080304" pitchFamily="49" charset="-128"/>
                <a:cs typeface="Times New Roman" panose="02020603050405020304" pitchFamily="18" charset="0"/>
              </a:rPr>
              <a:t> </a:t>
            </a:r>
            <a:r>
              <a:rPr lang="en-US" sz="3200" dirty="0"/>
              <a:t>that are unique to your domain</a:t>
            </a:r>
            <a:r>
              <a:rPr lang="en-GB" sz="1800" dirty="0">
                <a:effectLst/>
                <a:latin typeface="Arial" panose="020B0604020202020204" pitchFamily="34" charset="0"/>
                <a:ea typeface="MS Mincho" panose="02020609040205080304" pitchFamily="49" charset="-128"/>
                <a:cs typeface="Times New Roman" panose="02020603050405020304" pitchFamily="18" charset="0"/>
              </a:rPr>
              <a:t>.</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r>
              <a:rPr lang="en-US" b="1" dirty="0">
                <a:latin typeface="Arial" panose="020B0604020202020204" pitchFamily="34" charset="0"/>
                <a:cs typeface="Arial" panose="020B0604020202020204" pitchFamily="34" charset="0"/>
              </a:rPr>
              <a:t>┌ Note ─────────────────</a:t>
            </a:r>
          </a:p>
          <a:p>
            <a:r>
              <a:rPr lang="en-US" dirty="0"/>
              <a:t>Tone analysis is done by using a pre-built classifications model. See next slide for more information.</a:t>
            </a: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a:t>
            </a:r>
            <a:endParaRPr lang="en-US" b="1" dirty="0"/>
          </a:p>
          <a:p>
            <a:endParaRPr lang="en-US" b="1" dirty="0"/>
          </a:p>
          <a:p>
            <a:r>
              <a:rPr lang="en-US" b="1" dirty="0"/>
              <a:t>Reference</a:t>
            </a:r>
            <a:r>
              <a:rPr lang="en-US" dirty="0"/>
              <a:t>:</a:t>
            </a:r>
          </a:p>
          <a:p>
            <a:r>
              <a:rPr lang="en-US" dirty="0"/>
              <a:t>Natural Language Understanding</a:t>
            </a:r>
          </a:p>
          <a:p>
            <a:r>
              <a:rPr lang="en-US" dirty="0"/>
              <a:t>https://cloud.ibm.com/apidocs/natural-language-understanding#introduction</a:t>
            </a:r>
          </a:p>
          <a:p>
            <a:r>
              <a:rPr lang="en-US" dirty="0"/>
              <a:t>Watson Natural Language Understanding – Details</a:t>
            </a:r>
          </a:p>
          <a:p>
            <a:r>
              <a:rPr lang="en-US" dirty="0"/>
              <a:t>https://www.ibm.com/uk-en/cloud/watson-natural-language-understanding/details</a:t>
            </a:r>
          </a:p>
          <a:p>
            <a:r>
              <a:rPr lang="en-US" dirty="0"/>
              <a:t>Overview - Customizing models</a:t>
            </a:r>
          </a:p>
          <a:p>
            <a:r>
              <a:rPr lang="en-US" dirty="0"/>
              <a:t>https://cloud.ibm.com/docs/natural-language-understanding?topic=natural-language-understanding-customizing</a:t>
            </a:r>
          </a:p>
        </p:txBody>
      </p:sp>
      <p:sp>
        <p:nvSpPr>
          <p:cNvPr id="2" name="Footer Placeholder 1"/>
          <p:cNvSpPr>
            <a:spLocks noGrp="1"/>
          </p:cNvSpPr>
          <p:nvPr>
            <p:ph type="ftr" sz="quarter" idx="4"/>
          </p:nvPr>
        </p:nvSpPr>
        <p:spPr/>
        <p:txBody>
          <a:bodyPr/>
          <a:lstStyle/>
          <a:p>
            <a:r>
              <a:rPr lang="en-US"/>
              <a:t>© Copyright IBM Corporation 2019, 2020</a:t>
            </a:r>
            <a:endParaRPr lang="en-US" dirty="0"/>
          </a:p>
        </p:txBody>
      </p:sp>
    </p:spTree>
    <p:extLst>
      <p:ext uri="{BB962C8B-B14F-4D97-AF65-F5344CB8AC3E}">
        <p14:creationId xmlns:p14="http://schemas.microsoft.com/office/powerpoint/2010/main" val="917322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Tone analysis is done by using a pre-built classifications model, which provides an easy way to detect language tones in written text. It detects seven tones: sad, frustrated, satisfied, excited, polite, impolite, and sympathetic.</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To detect tone, use the language-specific classifications model ID in your API request.</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The language-specific tone model ID is formatted as tone-classifications-xx-v1, where xx is a two-character language code. </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pPr marL="0" marR="0">
              <a:spcBef>
                <a:spcPts val="600"/>
              </a:spcBef>
              <a:spcAft>
                <a:spcPts val="600"/>
              </a:spcAft>
            </a:pPr>
            <a:r>
              <a:rPr lang="en-US" sz="1800" dirty="0">
                <a:solidFill>
                  <a:srgbClr val="222222"/>
                </a:solidFill>
                <a:effectLst/>
                <a:latin typeface="Helvetica" pitchFamily="82" charset="0"/>
                <a:ea typeface="MS Mincho" panose="02020609040205080304" pitchFamily="49" charset="-128"/>
                <a:cs typeface="Times New Roman" panose="02020603050405020304" pitchFamily="18" charset="0"/>
              </a:rPr>
              <a:t>Tone analytics is currently available for English and French languages only, as indicated in the Language support topic at https://cloud.ibm.com/docs/natural-language-understanding?topic=natural-language-understanding-language-support.</a:t>
            </a:r>
            <a:endParaRPr lang="en-US" sz="1800" dirty="0">
              <a:effectLst/>
              <a:latin typeface="Arial" panose="020B0604020202020204" pitchFamily="34" charset="0"/>
              <a:ea typeface="MS Mincho" panose="02020609040205080304" pitchFamily="49" charset="-128"/>
              <a:cs typeface="Times New Roman" panose="02020603050405020304" pitchFamily="18" charset="0"/>
            </a:endParaRPr>
          </a:p>
          <a:p>
            <a:endParaRPr lang="en-US" dirty="0"/>
          </a:p>
          <a:p>
            <a:r>
              <a:rPr lang="en-US" b="1" dirty="0"/>
              <a:t>References</a:t>
            </a:r>
            <a:r>
              <a:rPr lang="en-US" dirty="0"/>
              <a:t>:</a:t>
            </a:r>
          </a:p>
          <a:p>
            <a:r>
              <a:rPr lang="en-US"/>
              <a:t>Understanding </a:t>
            </a:r>
            <a:r>
              <a:rPr lang="en-US" dirty="0"/>
              <a:t>tone analytics</a:t>
            </a:r>
          </a:p>
          <a:p>
            <a:r>
              <a:rPr lang="en-US" dirty="0"/>
              <a:t>https://cloud.ibm.com/docs/natural-language-understanding?topic=natural-language-understanding-tone_analytics#understanding-tone-analytics</a:t>
            </a:r>
          </a:p>
          <a:p>
            <a:r>
              <a:rPr lang="en-US" sz="1400" dirty="0">
                <a:solidFill>
                  <a:srgbClr val="222222"/>
                </a:solidFill>
                <a:effectLst/>
                <a:latin typeface="Helvetica" pitchFamily="82" charset="0"/>
                <a:ea typeface="MS Mincho" panose="02020609040205080304" pitchFamily="49" charset="-128"/>
                <a:cs typeface="Times New Roman" panose="02020603050405020304" pitchFamily="18" charset="0"/>
              </a:rPr>
              <a:t>Language support</a:t>
            </a:r>
          </a:p>
          <a:p>
            <a:r>
              <a:rPr lang="en-US" sz="1400" dirty="0">
                <a:solidFill>
                  <a:srgbClr val="222222"/>
                </a:solidFill>
                <a:effectLst/>
                <a:latin typeface="Helvetica" pitchFamily="82" charset="0"/>
                <a:ea typeface="MS Mincho" panose="02020609040205080304" pitchFamily="49" charset="-128"/>
                <a:cs typeface="Times New Roman" panose="02020603050405020304" pitchFamily="18" charset="0"/>
              </a:rPr>
              <a:t>https://cloud.ibm.com/docs/natural-language-understanding?topic=natural-language-understanding-language-support</a:t>
            </a:r>
            <a:endParaRPr lang="en-US" dirty="0"/>
          </a:p>
        </p:txBody>
      </p:sp>
      <p:sp>
        <p:nvSpPr>
          <p:cNvPr id="4" name="Footer Placeholder 3"/>
          <p:cNvSpPr>
            <a:spLocks noGrp="1"/>
          </p:cNvSpPr>
          <p:nvPr>
            <p:ph type="ftr" sz="quarter" idx="4"/>
          </p:nvPr>
        </p:nvSpPr>
        <p:spPr/>
        <p:txBody>
          <a:bodyPr/>
          <a:lstStyle/>
          <a:p>
            <a:pPr>
              <a:defRPr/>
            </a:pPr>
            <a:r>
              <a:rPr lang="en-US"/>
              <a:t>© Copyright IBM Corporation 2019, 2020</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9</a:t>
            </a:fld>
            <a:endParaRPr lang="en-US"/>
          </a:p>
        </p:txBody>
      </p:sp>
    </p:spTree>
    <p:extLst>
      <p:ext uri="{BB962C8B-B14F-4D97-AF65-F5344CB8AC3E}">
        <p14:creationId xmlns:p14="http://schemas.microsoft.com/office/powerpoint/2010/main" val="7879541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rse Title">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5" name="Picture 1" hidden="1"/>
          <p:cNvPicPr>
            <a:picLocks noChangeAspect="1"/>
          </p:cNvPicPr>
          <p:nvPr userDrawn="1"/>
        </p:nvPicPr>
        <p:blipFill>
          <a:blip r:embed="rId3" cstate="screen">
            <a:alphaModFix amt="0"/>
            <a:extLst>
              <a:ext uri="{28A0092B-C50C-407E-A947-70E740481C1C}">
                <a14:useLocalDpi xmlns:a14="http://schemas.microsoft.com/office/drawing/2010/main" val="0"/>
              </a:ext>
            </a:extLst>
          </a:blip>
          <a:srcRect/>
          <a:stretch>
            <a:fillRect/>
          </a:stretch>
        </p:blipFill>
        <p:spPr bwMode="auto">
          <a:xfrm>
            <a:off x="11373790" y="557212"/>
            <a:ext cx="51435" cy="8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descr="C:\!!Templates\Cross-brand_Ppt_template\!!Cover_title_illustration_Final-1a.png" hidden="1"/>
          <p:cNvPicPr>
            <a:picLocks noChangeAspect="1" noChangeArrowheads="1"/>
          </p:cNvPicPr>
          <p:nvPr userDrawn="1"/>
        </p:nvPicPr>
        <p:blipFill>
          <a:blip r:embed="rId4" cstate="screen">
            <a:alphaModFix amt="0"/>
            <a:extLst>
              <a:ext uri="{28A0092B-C50C-407E-A947-70E740481C1C}">
                <a14:useLocalDpi xmlns:a14="http://schemas.microsoft.com/office/drawing/2010/main" val="0"/>
              </a:ext>
            </a:extLst>
          </a:blip>
          <a:srcRect/>
          <a:stretch>
            <a:fillRect/>
          </a:stretch>
        </p:blipFill>
        <p:spPr bwMode="auto">
          <a:xfrm>
            <a:off x="11576937" y="708025"/>
            <a:ext cx="35243" cy="39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hidden="1"/>
          <p:cNvSpPr>
            <a:spLocks noChangeAspect="1" noChangeArrowheads="1"/>
          </p:cNvSpPr>
          <p:nvPr/>
        </p:nvSpPr>
        <p:spPr bwMode="gray">
          <a:xfrm>
            <a:off x="11576003" y="187753"/>
            <a:ext cx="54831" cy="1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ctr">
              <a:defRPr/>
            </a:pPr>
            <a:br>
              <a:rPr lang="en-US" sz="1000" dirty="0">
                <a:ln>
                  <a:noFill/>
                </a:ln>
                <a:noFill/>
                <a:latin typeface="Arial" panose="020B0604020202020204" pitchFamily="34" charset="0"/>
                <a:ea typeface="Verdana" panose="020B0604030504040204" pitchFamily="34" charset="0"/>
                <a:cs typeface="Arial" panose="020B0604020202020204" pitchFamily="34" charset="0"/>
              </a:rPr>
            </a:br>
            <a:r>
              <a:rPr lang="en-US" sz="1000" dirty="0">
                <a:ln>
                  <a:noFill/>
                </a:ln>
                <a:noFill/>
                <a:latin typeface="Arial" panose="020B0604020202020204" pitchFamily="34" charset="0"/>
                <a:ea typeface="Verdana" panose="020B0604030504040204" pitchFamily="34" charset="0"/>
                <a:cs typeface="Arial" panose="020B0604020202020204" pitchFamily="34" charset="0"/>
              </a:rPr>
              <a:t>Course materials may not be reproduced in whole or in part without the prior written permission of IBM.</a:t>
            </a:r>
          </a:p>
        </p:txBody>
      </p:sp>
      <p:sp>
        <p:nvSpPr>
          <p:cNvPr id="8" name="Rectangle 12" hidden="1"/>
          <p:cNvSpPr>
            <a:spLocks noGrp="1" noChangeAspect="1" noChangeArrowheads="1"/>
          </p:cNvSpPr>
          <p:nvPr>
            <p:ph type="ftr" sz="quarter" idx="10"/>
          </p:nvPr>
        </p:nvSpPr>
        <p:spPr>
          <a:xfrm>
            <a:off x="11461618" y="747744"/>
            <a:ext cx="54850" cy="636"/>
          </a:xfrm>
          <a:ln>
            <a:noFill/>
          </a:ln>
        </p:spPr>
        <p:txBody>
          <a:bodyPr>
            <a:noAutofit/>
          </a:bodyPr>
          <a:lstStyle>
            <a:lvl1pPr algn="ctr">
              <a:defRPr sz="1000">
                <a:ln>
                  <a:noFill/>
                </a:ln>
                <a:noFill/>
                <a:latin typeface="Arial" panose="020B0604020202020204" pitchFamily="34" charset="0"/>
                <a:cs typeface="Arial" panose="020B0604020202020204" pitchFamily="34" charset="0"/>
              </a:defRPr>
            </a:lvl1pPr>
          </a:lstStyle>
          <a:p>
            <a:pPr>
              <a:defRPr/>
            </a:pPr>
            <a:r>
              <a:rPr lang="en-US"/>
              <a:t>© Copyright IBM Corporation 2019, 2020</a:t>
            </a:r>
            <a:endParaRPr lang="en-US" dirty="0"/>
          </a:p>
        </p:txBody>
      </p:sp>
      <p:sp>
        <p:nvSpPr>
          <p:cNvPr id="11" name="Rectangle 20"/>
          <p:cNvSpPr>
            <a:spLocks noGrp="1" noChangeArrowheads="1"/>
          </p:cNvSpPr>
          <p:nvPr>
            <p:ph type="ctrTitle" hasCustomPrompt="1"/>
          </p:nvPr>
        </p:nvSpPr>
        <p:spPr bwMode="auto">
          <a:xfrm>
            <a:off x="381600" y="360000"/>
            <a:ext cx="9216000" cy="4006800"/>
          </a:xfrm>
          <a:noFill/>
          <a:ln>
            <a:noFill/>
          </a:ln>
          <a:effectLst/>
          <a:extLs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0" rIns="0" bIns="0" numCol="1" anchor="t" anchorCtr="0" compatLnSpc="1">
            <a:prstTxWarp prst="textNoShape">
              <a:avLst/>
            </a:prstTxWarp>
          </a:bodyPr>
          <a:lstStyle>
            <a:lvl1pPr>
              <a:defRPr lang="en-US" sz="4800" noProof="0" dirty="0">
                <a:solidFill>
                  <a:srgbClr val="FFFFFF"/>
                </a:solidFill>
              </a:defRPr>
            </a:lvl1pPr>
          </a:lstStyle>
          <a:p>
            <a:pPr lvl="0"/>
            <a:r>
              <a:rPr lang="en-US" noProof="0" dirty="0"/>
              <a:t>Course title</a:t>
            </a:r>
          </a:p>
        </p:txBody>
      </p:sp>
      <p:pic>
        <p:nvPicPr>
          <p:cNvPr id="14" name="Picture 6" descr="C:\!!Templates\Cross-brand_Ppt_template\!!Masthead_Final-1d.png" hidden="1"/>
          <p:cNvPicPr>
            <a:picLocks noChangeAspect="1" noChangeArrowheads="1"/>
          </p:cNvPicPr>
          <p:nvPr userDrawn="1"/>
        </p:nvPicPr>
        <p:blipFill>
          <a:blip r:embed="rId5">
            <a:alphaModFix amt="0"/>
            <a:extLst>
              <a:ext uri="{28A0092B-C50C-407E-A947-70E740481C1C}">
                <a14:useLocalDpi xmlns:a14="http://schemas.microsoft.com/office/drawing/2010/main" val="0"/>
              </a:ext>
            </a:extLst>
          </a:blip>
          <a:srcRect/>
          <a:stretch>
            <a:fillRect/>
          </a:stretch>
        </p:blipFill>
        <p:spPr bwMode="auto">
          <a:xfrm>
            <a:off x="11427707" y="187753"/>
            <a:ext cx="115253" cy="5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2"/>
          <p:cNvSpPr>
            <a:spLocks noGrp="1"/>
          </p:cNvSpPr>
          <p:nvPr>
            <p:ph type="body" sz="quarter" idx="11" hasCustomPrompt="1"/>
          </p:nvPr>
        </p:nvSpPr>
        <p:spPr>
          <a:xfrm>
            <a:off x="381600" y="4377600"/>
            <a:ext cx="5713200" cy="1677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a:defRPr lang="en-US" sz="2000" b="1" dirty="0">
                <a:solidFill>
                  <a:srgbClr val="FFFFFF"/>
                </a:solidFill>
              </a:defRPr>
            </a:lvl1pPr>
          </a:lstStyle>
          <a:p>
            <a:pPr marL="0" lvl="0" indent="0">
              <a:buNone/>
            </a:pPr>
            <a:r>
              <a:rPr lang="en-US" dirty="0"/>
              <a:t>Course subtitle (delete this text if no subtitle exists) </a:t>
            </a:r>
          </a:p>
        </p:txBody>
      </p:sp>
      <p:sp>
        <p:nvSpPr>
          <p:cNvPr id="10" name="Footer Placeholder">
            <a:extLst>
              <a:ext uri="{FF2B5EF4-FFF2-40B4-BE49-F238E27FC236}">
                <a16:creationId xmlns:a16="http://schemas.microsoft.com/office/drawing/2014/main" id="{DDB5C2D6-CE27-4AAE-8018-61825B856DF1}"/>
              </a:ext>
            </a:extLst>
          </p:cNvPr>
          <p:cNvSpPr txBox="1">
            <a:spLocks/>
          </p:cNvSpPr>
          <p:nvPr userDrawn="1"/>
        </p:nvSpPr>
        <p:spPr bwMode="gray">
          <a:xfrm>
            <a:off x="488421" y="6224256"/>
            <a:ext cx="4555925" cy="375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rmAutofit/>
          </a:bodyPr>
          <a:lstStyle>
            <a:defPPr>
              <a:defRPr lang="de-DE"/>
            </a:defPPr>
            <a:lvl1pPr marL="0" marR="0" indent="0" algn="l" defTabSz="914427" rtl="0" eaLnBrk="1" fontAlgn="auto" latinLnBrk="0" hangingPunct="1">
              <a:lnSpc>
                <a:spcPct val="100000"/>
              </a:lnSpc>
              <a:spcBef>
                <a:spcPts val="0"/>
              </a:spcBef>
              <a:spcAft>
                <a:spcPts val="0"/>
              </a:spcAft>
              <a:buClrTx/>
              <a:buSzTx/>
              <a:buFontTx/>
              <a:buNone/>
              <a:tabLst/>
              <a:defRPr sz="2666" kern="1200">
                <a:solidFill>
                  <a:schemeClr val="tx1"/>
                </a:solidFill>
                <a:latin typeface="IBM Plex Sans" panose="020B0503050203000203" pitchFamily="34" charset="0"/>
                <a:ea typeface="Verdana" panose="020B0604030504040204" pitchFamily="34" charset="0"/>
                <a:cs typeface="Arial" panose="020B0604020202020204" pitchFamily="34" charset="0"/>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marL="0" marR="0" lvl="0" indent="0" algn="l" defTabSz="121893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IBM Plex Sans" panose="020B0503050203000203" pitchFamily="34" charset="0"/>
                <a:ea typeface="Verdana" panose="020B0604030504040204" pitchFamily="34" charset="0"/>
                <a:cs typeface="Arial" panose="020B0604020202020204" pitchFamily="34" charset="0"/>
              </a:rPr>
              <a:t>IBM </a:t>
            </a:r>
            <a:r>
              <a:rPr kumimoji="0" lang="en-US" sz="2000" b="1" i="0" u="none" strike="noStrike" kern="1200" cap="none" spc="0" normalizeH="0" baseline="0" noProof="0" dirty="0">
                <a:ln>
                  <a:noFill/>
                </a:ln>
                <a:solidFill>
                  <a:schemeClr val="bg1"/>
                </a:solidFill>
                <a:effectLst/>
                <a:uLnTx/>
                <a:uFillTx/>
                <a:latin typeface="IBM Plex Sans" panose="020B0503050203000203" pitchFamily="34" charset="0"/>
                <a:ea typeface="Verdana" panose="020B0604030504040204" pitchFamily="34" charset="0"/>
                <a:cs typeface="Arial" panose="020B0604020202020204" pitchFamily="34" charset="0"/>
              </a:rPr>
              <a:t>Training</a:t>
            </a:r>
          </a:p>
        </p:txBody>
      </p:sp>
      <p:pic>
        <p:nvPicPr>
          <p:cNvPr id="12" name="Picture" descr="IBM 8-bar logo">
            <a:extLst>
              <a:ext uri="{FF2B5EF4-FFF2-40B4-BE49-F238E27FC236}">
                <a16:creationId xmlns:a16="http://schemas.microsoft.com/office/drawing/2014/main" id="{979C99C0-AECA-4075-89EC-9B1819365F37}"/>
              </a:ext>
            </a:extLst>
          </p:cNvPr>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10974093" y="6268008"/>
            <a:ext cx="726311" cy="288222"/>
          </a:xfrm>
          <a:prstGeom prst="rect">
            <a:avLst/>
          </a:prstGeom>
        </p:spPr>
      </p:pic>
    </p:spTree>
    <p:extLst>
      <p:ext uri="{BB962C8B-B14F-4D97-AF65-F5344CB8AC3E}">
        <p14:creationId xmlns:p14="http://schemas.microsoft.com/office/powerpoint/2010/main" val="928901281"/>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reserve="1">
  <p:cSld name="Discussion">
    <p:spTree>
      <p:nvGrpSpPr>
        <p:cNvPr id="1" name=""/>
        <p:cNvGrpSpPr/>
        <p:nvPr/>
      </p:nvGrpSpPr>
      <p:grpSpPr>
        <a:xfrm>
          <a:off x="0" y="0"/>
          <a:ext cx="0" cy="0"/>
          <a:chOff x="0" y="0"/>
          <a:chExt cx="0" cy="0"/>
        </a:xfrm>
      </p:grpSpPr>
      <p:pic>
        <p:nvPicPr>
          <p:cNvPr id="6" name="Picture 5" descr="A picture containing indoor, person, table, kitchen&#10;&#10;Description automatically generated">
            <a:extLst>
              <a:ext uri="{FF2B5EF4-FFF2-40B4-BE49-F238E27FC236}">
                <a16:creationId xmlns:a16="http://schemas.microsoft.com/office/drawing/2014/main" id="{51230A2E-ADAC-435D-AF49-06A8AA79CB8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6094412" y="0"/>
            <a:ext cx="6094413" cy="6858000"/>
          </a:xfrm>
          <a:prstGeom prst="rect">
            <a:avLst/>
          </a:prstGeom>
        </p:spPr>
      </p:pic>
      <p:sp>
        <p:nvSpPr>
          <p:cNvPr id="2" name="Title 1"/>
          <p:cNvSpPr>
            <a:spLocks noGrp="1"/>
          </p:cNvSpPr>
          <p:nvPr>
            <p:ph type="title"/>
          </p:nvPr>
        </p:nvSpPr>
        <p:spPr>
          <a:xfrm>
            <a:off x="208800" y="1216800"/>
            <a:ext cx="5637600" cy="1310400"/>
          </a:xfrm>
          <a:noFill/>
        </p:spPr>
        <p:txBody>
          <a:bodyPr anchor="t" anchorCtr="0"/>
          <a:lstStyle/>
          <a:p>
            <a:r>
              <a:rPr lang="en-US"/>
              <a:t>Click to edit Master title style</a:t>
            </a:r>
            <a:endParaRPr lang="en-US" dirty="0"/>
          </a:p>
        </p:txBody>
      </p:sp>
      <p:sp>
        <p:nvSpPr>
          <p:cNvPr id="3" name="Content Placeholder 2"/>
          <p:cNvSpPr>
            <a:spLocks noGrp="1"/>
          </p:cNvSpPr>
          <p:nvPr>
            <p:ph idx="1"/>
          </p:nvPr>
        </p:nvSpPr>
        <p:spPr>
          <a:xfrm>
            <a:off x="230400" y="2844000"/>
            <a:ext cx="5616000" cy="3765600"/>
          </a:xfrm>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a:t>Click to edit Master text styles</a:t>
            </a:r>
          </a:p>
          <a:p>
            <a:pPr lvl="1"/>
            <a:r>
              <a:rPr lang="en-US"/>
              <a:t>Second level</a:t>
            </a:r>
          </a:p>
          <a:p>
            <a:pPr lvl="2"/>
            <a:r>
              <a:rPr lang="en-US"/>
              <a:t>Third level</a:t>
            </a:r>
          </a:p>
        </p:txBody>
      </p:sp>
      <p:sp>
        <p:nvSpPr>
          <p:cNvPr id="7" name="TextBox 6">
            <a:extLst>
              <a:ext uri="{FF2B5EF4-FFF2-40B4-BE49-F238E27FC236}">
                <a16:creationId xmlns:a16="http://schemas.microsoft.com/office/drawing/2014/main" id="{17B65E68-3267-4A92-920E-1EBBE77B36EF}"/>
              </a:ext>
            </a:extLst>
          </p:cNvPr>
          <p:cNvSpPr txBox="1"/>
          <p:nvPr userDrawn="1"/>
        </p:nvSpPr>
        <p:spPr>
          <a:xfrm>
            <a:off x="292650" y="246892"/>
            <a:ext cx="5553749" cy="771203"/>
          </a:xfrm>
          <a:prstGeom prst="rect">
            <a:avLst/>
          </a:prstGeom>
          <a:noFill/>
        </p:spPr>
        <p:txBody>
          <a:bodyPr wrap="square" lIns="0" tIns="0" rtlCol="0" anchor="ctr">
            <a:noAutofit/>
          </a:bodyPr>
          <a:lstStyle/>
          <a:p>
            <a:pPr algn="l"/>
            <a:r>
              <a:rPr kumimoji="0" lang="en-GB" sz="3199"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Arial" panose="020B0604020202020204" pitchFamily="34" charset="0"/>
              </a:rPr>
              <a:t>Discussion</a:t>
            </a:r>
            <a:endParaRPr lang="en-CA" sz="3199" b="0" dirty="0">
              <a:solidFill>
                <a:schemeClr val="tx1"/>
              </a:solidFill>
              <a:latin typeface="IBM Plex Sans" charset="0"/>
              <a:ea typeface="IBM Plex Sans" charset="0"/>
              <a:cs typeface="IBM Plex Sans" charset="0"/>
            </a:endParaRPr>
          </a:p>
        </p:txBody>
      </p:sp>
      <p:sp>
        <p:nvSpPr>
          <p:cNvPr id="4" name="Footer Placeholder 3">
            <a:extLst>
              <a:ext uri="{FF2B5EF4-FFF2-40B4-BE49-F238E27FC236}">
                <a16:creationId xmlns:a16="http://schemas.microsoft.com/office/drawing/2014/main" id="{F9241EFE-5EC5-47E5-A64E-D9358B2B9BA1}"/>
              </a:ext>
            </a:extLst>
          </p:cNvPr>
          <p:cNvSpPr>
            <a:spLocks noGrp="1"/>
          </p:cNvSpPr>
          <p:nvPr>
            <p:ph type="ftr" sz="quarter" idx="10"/>
          </p:nvPr>
        </p:nvSpPr>
        <p:spPr/>
        <p:txBody>
          <a:bodyPr/>
          <a:lstStyle>
            <a:lvl1pPr>
              <a:defRPr>
                <a:noFill/>
              </a:defRPr>
            </a:lvl1pPr>
          </a:lstStyle>
          <a:p>
            <a:pPr>
              <a:defRPr/>
            </a:pPr>
            <a:r>
              <a:rPr lang="en-US"/>
              <a:t>© Copyright IBM Corporation 2019, 2020</a:t>
            </a:r>
            <a:endParaRPr lang="en-US" dirty="0"/>
          </a:p>
        </p:txBody>
      </p:sp>
      <p:sp>
        <p:nvSpPr>
          <p:cNvPr id="5" name="Slide Number Placeholder 4">
            <a:extLst>
              <a:ext uri="{FF2B5EF4-FFF2-40B4-BE49-F238E27FC236}">
                <a16:creationId xmlns:a16="http://schemas.microsoft.com/office/drawing/2014/main" id="{2A3A3996-82F5-4A24-BC7E-BBCEED9FA9E1}"/>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784787824"/>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3" name="Black rectangle">
            <a:extLst>
              <a:ext uri="{FF2B5EF4-FFF2-40B4-BE49-F238E27FC236}">
                <a16:creationId xmlns:a16="http://schemas.microsoft.com/office/drawing/2014/main" id="{C3E4302B-15CB-40E7-B3FA-1E2EBEBA2B1F}"/>
              </a:ext>
              <a:ext uri="{C183D7F6-B498-43B3-948B-1728B52AA6E4}">
                <adec:decorative xmlns:adec="http://schemas.microsoft.com/office/drawing/2017/decorative" val="1"/>
              </a:ext>
            </a:extLst>
          </p:cNvPr>
          <p:cNvSpPr/>
          <p:nvPr userDrawn="1"/>
        </p:nvSpPr>
        <p:spPr>
          <a:xfrm>
            <a:off x="6094412" y="0"/>
            <a:ext cx="6094413"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4" name="Text Placeholder 3"/>
          <p:cNvSpPr>
            <a:spLocks noGrp="1"/>
          </p:cNvSpPr>
          <p:nvPr>
            <p:ph type="body" sz="half" idx="2"/>
          </p:nvPr>
        </p:nvSpPr>
        <p:spPr>
          <a:xfrm>
            <a:off x="6094800" y="270000"/>
            <a:ext cx="5792400" cy="6314930"/>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7" name="Title 1"/>
          <p:cNvSpPr>
            <a:spLocks noGrp="1"/>
          </p:cNvSpPr>
          <p:nvPr>
            <p:ph type="title"/>
          </p:nvPr>
        </p:nvSpPr>
        <p:spPr>
          <a:xfrm>
            <a:off x="209356" y="271535"/>
            <a:ext cx="5594924" cy="6314930"/>
          </a:xfrm>
        </p:spPr>
        <p:txBody>
          <a:bodyPr anchor="t"/>
          <a:lstStyle>
            <a:lvl1pPr>
              <a:defRPr sz="3200" b="0"/>
            </a:lvl1pPr>
          </a:lstStyle>
          <a:p>
            <a:r>
              <a:rPr lang="en-US"/>
              <a:t>Click to edit Master title style</a:t>
            </a:r>
            <a:endParaRPr lang="en-US" dirty="0"/>
          </a:p>
        </p:txBody>
      </p:sp>
      <p:pic>
        <p:nvPicPr>
          <p:cNvPr id="2" name="Picture 1" descr="A close up of a clock&#10;&#10;Description automatically generated">
            <a:extLst>
              <a:ext uri="{FF2B5EF4-FFF2-40B4-BE49-F238E27FC236}">
                <a16:creationId xmlns:a16="http://schemas.microsoft.com/office/drawing/2014/main" id="{ABA9B184-AA8F-4C73-9995-40B384CAF7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83645"/>
            <a:ext cx="5210175" cy="3474354"/>
          </a:xfrm>
          <a:prstGeom prst="rect">
            <a:avLst/>
          </a:prstGeom>
        </p:spPr>
      </p:pic>
      <p:sp>
        <p:nvSpPr>
          <p:cNvPr id="3" name="Footer Placeholder 2">
            <a:extLst>
              <a:ext uri="{FF2B5EF4-FFF2-40B4-BE49-F238E27FC236}">
                <a16:creationId xmlns:a16="http://schemas.microsoft.com/office/drawing/2014/main" id="{01D7A271-9E2A-4E39-AC9D-72021A6F978C}"/>
              </a:ext>
            </a:extLst>
          </p:cNvPr>
          <p:cNvSpPr>
            <a:spLocks noGrp="1"/>
          </p:cNvSpPr>
          <p:nvPr>
            <p:ph type="ftr" sz="quarter" idx="10"/>
          </p:nvPr>
        </p:nvSpPr>
        <p:spPr/>
        <p:txBody>
          <a:bodyPr/>
          <a:lstStyle/>
          <a:p>
            <a:pPr>
              <a:defRPr/>
            </a:pPr>
            <a:r>
              <a:rPr lang="en-US"/>
              <a:t>© Copyright IBM Corporation 2019, 2020</a:t>
            </a:r>
            <a:endParaRPr lang="en-US" dirty="0"/>
          </a:p>
        </p:txBody>
      </p:sp>
      <p:sp>
        <p:nvSpPr>
          <p:cNvPr id="5" name="Slide Number Placeholder 4">
            <a:extLst>
              <a:ext uri="{FF2B5EF4-FFF2-40B4-BE49-F238E27FC236}">
                <a16:creationId xmlns:a16="http://schemas.microsoft.com/office/drawing/2014/main" id="{E00A0D45-C57D-4BFF-93F5-F9D78DBE60C4}"/>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024949628"/>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Resources">
    <p:spTree>
      <p:nvGrpSpPr>
        <p:cNvPr id="1" name=""/>
        <p:cNvGrpSpPr/>
        <p:nvPr/>
      </p:nvGrpSpPr>
      <p:grpSpPr>
        <a:xfrm>
          <a:off x="0" y="0"/>
          <a:ext cx="0" cy="0"/>
          <a:chOff x="0" y="0"/>
          <a:chExt cx="0" cy="0"/>
        </a:xfrm>
      </p:grpSpPr>
      <p:pic>
        <p:nvPicPr>
          <p:cNvPr id="7" name="Picture Placeholder 6" descr="Graphical user interface&#10;&#10;Description automatically generated">
            <a:extLst>
              <a:ext uri="{FF2B5EF4-FFF2-40B4-BE49-F238E27FC236}">
                <a16:creationId xmlns:a16="http://schemas.microsoft.com/office/drawing/2014/main" id="{B6EAE708-52F6-42D7-AEC7-EF1EB56E2B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a:off x="0" y="0"/>
            <a:ext cx="609441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F6BFDBFD-2540-44EF-9EE8-EC9A32B06284}"/>
              </a:ext>
            </a:extLst>
          </p:cNvPr>
          <p:cNvSpPr>
            <a:spLocks noGrp="1"/>
          </p:cNvSpPr>
          <p:nvPr>
            <p:ph type="title"/>
          </p:nvPr>
        </p:nvSpPr>
        <p:spPr>
          <a:xfrm>
            <a:off x="6228000" y="180000"/>
            <a:ext cx="5878800" cy="860400"/>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23C714C-C815-40BB-8688-B9D7779DE41E}"/>
              </a:ext>
            </a:extLst>
          </p:cNvPr>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a:extLst>
              <a:ext uri="{FF2B5EF4-FFF2-40B4-BE49-F238E27FC236}">
                <a16:creationId xmlns:a16="http://schemas.microsoft.com/office/drawing/2014/main" id="{46C8641D-5012-4C8B-8830-C6FFDD689392}"/>
              </a:ext>
            </a:extLst>
          </p:cNvPr>
          <p:cNvSpPr>
            <a:spLocks noGrp="1"/>
          </p:cNvSpPr>
          <p:nvPr>
            <p:ph type="ftr" sz="quarter" idx="11"/>
          </p:nvPr>
        </p:nvSpPr>
        <p:spPr/>
        <p:txBody>
          <a:bodyPr/>
          <a:lstStyle/>
          <a:p>
            <a:pPr>
              <a:defRPr/>
            </a:pPr>
            <a:r>
              <a:rPr lang="en-US"/>
              <a:t>© Copyright IBM Corporation 2019, 2020</a:t>
            </a:r>
            <a:endParaRPr lang="en-US" dirty="0"/>
          </a:p>
        </p:txBody>
      </p:sp>
      <p:sp>
        <p:nvSpPr>
          <p:cNvPr id="6" name="Content Placeholder 5">
            <a:extLst>
              <a:ext uri="{FF2B5EF4-FFF2-40B4-BE49-F238E27FC236}">
                <a16:creationId xmlns:a16="http://schemas.microsoft.com/office/drawing/2014/main" id="{8983AB50-AF23-4A33-BB67-74BB4B599AD2}"/>
              </a:ext>
            </a:extLst>
          </p:cNvPr>
          <p:cNvSpPr>
            <a:spLocks noGrp="1"/>
          </p:cNvSpPr>
          <p:nvPr>
            <p:ph sz="quarter" idx="12"/>
          </p:nvPr>
        </p:nvSpPr>
        <p:spPr>
          <a:xfrm>
            <a:off x="6228000" y="1238400"/>
            <a:ext cx="5677200" cy="5346000"/>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23024983"/>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Introductions">
    <p:spTree>
      <p:nvGrpSpPr>
        <p:cNvPr id="1" name=""/>
        <p:cNvGrpSpPr/>
        <p:nvPr/>
      </p:nvGrpSpPr>
      <p:grpSpPr>
        <a:xfrm>
          <a:off x="0" y="0"/>
          <a:ext cx="0" cy="0"/>
          <a:chOff x="0" y="0"/>
          <a:chExt cx="0" cy="0"/>
        </a:xfrm>
      </p:grpSpPr>
      <p:pic>
        <p:nvPicPr>
          <p:cNvPr id="6" name="Picture Placeholder 7" descr="A picture containing indoor, table, different, many&#10;&#10;Description automatically generated">
            <a:extLst>
              <a:ext uri="{FF2B5EF4-FFF2-40B4-BE49-F238E27FC236}">
                <a16:creationId xmlns:a16="http://schemas.microsoft.com/office/drawing/2014/main" id="{046CD34B-55D3-4BE3-8930-D8DDFAB165BD}"/>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a:fillRect/>
          </a:stretch>
        </p:blipFill>
        <p:spPr>
          <a:xfrm>
            <a:off x="6107936" y="0"/>
            <a:ext cx="6107937" cy="6858000"/>
          </a:xfrm>
          <a:prstGeom prst="rect">
            <a:avLst/>
          </a:prstGeom>
        </p:spPr>
      </p:pic>
      <p:sp>
        <p:nvSpPr>
          <p:cNvPr id="2" name="Footer Placeholder 1">
            <a:extLst>
              <a:ext uri="{FF2B5EF4-FFF2-40B4-BE49-F238E27FC236}">
                <a16:creationId xmlns:a16="http://schemas.microsoft.com/office/drawing/2014/main" id="{036E9DFD-A8E1-402E-A4B4-652ADBC9FADB}"/>
              </a:ext>
            </a:extLst>
          </p:cNvPr>
          <p:cNvSpPr>
            <a:spLocks noGrp="1"/>
          </p:cNvSpPr>
          <p:nvPr>
            <p:ph type="ftr" sz="quarter" idx="10"/>
          </p:nvPr>
        </p:nvSpPr>
        <p:spPr/>
        <p:txBody>
          <a:bodyPr/>
          <a:lstStyle>
            <a:lvl1pPr>
              <a:defRPr>
                <a:noFill/>
              </a:defRPr>
            </a:lvl1pPr>
          </a:lstStyle>
          <a:p>
            <a:pPr>
              <a:defRPr/>
            </a:pPr>
            <a:r>
              <a:rPr lang="en-US"/>
              <a:t>© Copyright IBM Corporation 2019, 2020</a:t>
            </a:r>
            <a:endParaRPr lang="en-US" dirty="0"/>
          </a:p>
        </p:txBody>
      </p:sp>
      <p:sp>
        <p:nvSpPr>
          <p:cNvPr id="3" name="Slide Number Placeholder 2">
            <a:extLst>
              <a:ext uri="{FF2B5EF4-FFF2-40B4-BE49-F238E27FC236}">
                <a16:creationId xmlns:a16="http://schemas.microsoft.com/office/drawing/2014/main" id="{41C3BBA6-862B-4DAF-BD11-4EEB611AEF63}"/>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
        <p:nvSpPr>
          <p:cNvPr id="4" name="Title 3">
            <a:extLst>
              <a:ext uri="{FF2B5EF4-FFF2-40B4-BE49-F238E27FC236}">
                <a16:creationId xmlns:a16="http://schemas.microsoft.com/office/drawing/2014/main" id="{0E1648DB-5AED-48F9-AF6F-19306B709E34}"/>
              </a:ext>
            </a:extLst>
          </p:cNvPr>
          <p:cNvSpPr>
            <a:spLocks noGrp="1"/>
          </p:cNvSpPr>
          <p:nvPr>
            <p:ph type="title"/>
          </p:nvPr>
        </p:nvSpPr>
        <p:spPr>
          <a:xfrm>
            <a:off x="291600" y="248400"/>
            <a:ext cx="5526000" cy="1303200"/>
          </a:xfrm>
        </p:spPr>
        <p:txBody>
          <a:bodyPr lIns="0" rIns="90000" bIns="46800" anchor="t" anchorCtr="0"/>
          <a:lstStyle>
            <a:lvl1pPr>
              <a:lnSpc>
                <a:spcPct val="100000"/>
              </a:lnSpc>
              <a:defRPr b="0"/>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B517FEFD-5FED-446F-8384-E715232E4D75}"/>
              </a:ext>
            </a:extLst>
          </p:cNvPr>
          <p:cNvSpPr>
            <a:spLocks noGrp="1"/>
          </p:cNvSpPr>
          <p:nvPr>
            <p:ph type="body" sz="quarter" idx="12"/>
          </p:nvPr>
        </p:nvSpPr>
        <p:spPr>
          <a:xfrm>
            <a:off x="327600" y="1699200"/>
            <a:ext cx="5533200" cy="2916000"/>
          </a:xfrm>
        </p:spPr>
        <p:txBody>
          <a:bodyPr lIns="0" tIns="0" rIns="90000" bIns="46800"/>
          <a:lstStyle>
            <a:lvl1pPr marL="0" indent="0">
              <a:spcBef>
                <a:spcPts val="0"/>
              </a:spcBef>
              <a:buNone/>
              <a:defRPr sz="1870"/>
            </a:lvl1pPr>
          </a:lstStyle>
          <a:p>
            <a:pPr lvl="0"/>
            <a:r>
              <a:rPr lang="en-US"/>
              <a:t>Click to edit Master text styles</a:t>
            </a:r>
          </a:p>
        </p:txBody>
      </p:sp>
    </p:spTree>
    <p:extLst>
      <p:ext uri="{BB962C8B-B14F-4D97-AF65-F5344CB8AC3E}">
        <p14:creationId xmlns:p14="http://schemas.microsoft.com/office/powerpoint/2010/main" val="814447000"/>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ogistics">
    <p:spTree>
      <p:nvGrpSpPr>
        <p:cNvPr id="1" name=""/>
        <p:cNvGrpSpPr/>
        <p:nvPr/>
      </p:nvGrpSpPr>
      <p:grpSpPr>
        <a:xfrm>
          <a:off x="0" y="0"/>
          <a:ext cx="0" cy="0"/>
          <a:chOff x="0" y="0"/>
          <a:chExt cx="0" cy="0"/>
        </a:xfrm>
      </p:grpSpPr>
      <p:pic>
        <p:nvPicPr>
          <p:cNvPr id="13" name="Picture Placeholder 7" descr="A group of people looking at a computer&#10;&#10;Description automatically generated">
            <a:extLst>
              <a:ext uri="{FF2B5EF4-FFF2-40B4-BE49-F238E27FC236}">
                <a16:creationId xmlns:a16="http://schemas.microsoft.com/office/drawing/2014/main" id="{DFF9878D-F1E1-4ABF-A039-FB354C6CA7E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6094412" y="0"/>
            <a:ext cx="6094413" cy="6858000"/>
          </a:xfrm>
          <a:prstGeom prst="rect">
            <a:avLst/>
          </a:prstGeom>
        </p:spPr>
      </p:pic>
      <p:sp>
        <p:nvSpPr>
          <p:cNvPr id="2" name="Footer Placeholder 1">
            <a:extLst>
              <a:ext uri="{FF2B5EF4-FFF2-40B4-BE49-F238E27FC236}">
                <a16:creationId xmlns:a16="http://schemas.microsoft.com/office/drawing/2014/main" id="{0A288516-BA58-496C-ADA0-0BE87E89D661}"/>
              </a:ext>
            </a:extLst>
          </p:cNvPr>
          <p:cNvSpPr>
            <a:spLocks noGrp="1"/>
          </p:cNvSpPr>
          <p:nvPr>
            <p:ph type="ftr" sz="quarter" idx="10"/>
          </p:nvPr>
        </p:nvSpPr>
        <p:spPr/>
        <p:txBody>
          <a:bodyPr/>
          <a:lstStyle>
            <a:lvl1pPr>
              <a:defRPr>
                <a:noFill/>
              </a:defRPr>
            </a:lvl1pPr>
          </a:lstStyle>
          <a:p>
            <a:pPr>
              <a:defRPr/>
            </a:pPr>
            <a:r>
              <a:rPr lang="en-US"/>
              <a:t>© Copyright IBM Corporation 2019, 2020</a:t>
            </a:r>
            <a:endParaRPr lang="en-US" dirty="0"/>
          </a:p>
        </p:txBody>
      </p:sp>
      <p:sp>
        <p:nvSpPr>
          <p:cNvPr id="3" name="Slide Number Placeholder 2">
            <a:extLst>
              <a:ext uri="{FF2B5EF4-FFF2-40B4-BE49-F238E27FC236}">
                <a16:creationId xmlns:a16="http://schemas.microsoft.com/office/drawing/2014/main" id="{E920E7DB-B344-4E21-B26D-15CAD96A220C}"/>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
        <p:nvSpPr>
          <p:cNvPr id="4" name="Title 3">
            <a:extLst>
              <a:ext uri="{FF2B5EF4-FFF2-40B4-BE49-F238E27FC236}">
                <a16:creationId xmlns:a16="http://schemas.microsoft.com/office/drawing/2014/main" id="{E36E1522-BE4F-4980-83CB-DFB40CE37A42}"/>
              </a:ext>
            </a:extLst>
          </p:cNvPr>
          <p:cNvSpPr>
            <a:spLocks noGrp="1"/>
          </p:cNvSpPr>
          <p:nvPr>
            <p:ph type="title"/>
          </p:nvPr>
        </p:nvSpPr>
        <p:spPr>
          <a:xfrm>
            <a:off x="291600" y="248400"/>
            <a:ext cx="5526000" cy="1303200"/>
          </a:xfrm>
        </p:spPr>
        <p:txBody>
          <a:bodyPr lIns="0" rIns="90000" bIns="46800" anchor="t" anchorCtr="0"/>
          <a:lstStyle>
            <a:lvl1pPr>
              <a:lnSpc>
                <a:spcPct val="100000"/>
              </a:lnSpc>
              <a:defRPr b="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809430C9-CC40-4CEF-9841-DAE2C449917C}"/>
              </a:ext>
            </a:extLst>
          </p:cNvPr>
          <p:cNvSpPr>
            <a:spLocks noGrp="1"/>
          </p:cNvSpPr>
          <p:nvPr>
            <p:ph type="body" sz="quarter" idx="12"/>
          </p:nvPr>
        </p:nvSpPr>
        <p:spPr>
          <a:xfrm>
            <a:off x="284400" y="1562400"/>
            <a:ext cx="2883600" cy="4338000"/>
          </a:xfrm>
        </p:spPr>
        <p:txBody>
          <a:bodyPr lIns="0" tIns="0" rIns="90000" bIns="46800"/>
          <a:lstStyle>
            <a:lvl1pPr marL="273600" indent="-273600">
              <a:spcBef>
                <a:spcPts val="600"/>
              </a:spcBef>
              <a:buSzPct val="90000"/>
              <a:defRPr sz="1870"/>
            </a:lvl1pPr>
          </a:lstStyle>
          <a:p>
            <a:pPr lvl="0"/>
            <a:r>
              <a:rPr lang="en-US"/>
              <a:t>Click to edit Master text styles</a:t>
            </a:r>
          </a:p>
        </p:txBody>
      </p:sp>
      <p:sp>
        <p:nvSpPr>
          <p:cNvPr id="10" name="Text Placeholder 9">
            <a:extLst>
              <a:ext uri="{FF2B5EF4-FFF2-40B4-BE49-F238E27FC236}">
                <a16:creationId xmlns:a16="http://schemas.microsoft.com/office/drawing/2014/main" id="{5C034CE0-DAC2-40E7-8672-E7221711068A}"/>
              </a:ext>
            </a:extLst>
          </p:cNvPr>
          <p:cNvSpPr>
            <a:spLocks noGrp="1"/>
          </p:cNvSpPr>
          <p:nvPr>
            <p:ph type="body" sz="quarter" idx="13"/>
          </p:nvPr>
        </p:nvSpPr>
        <p:spPr>
          <a:xfrm>
            <a:off x="3312000" y="1562400"/>
            <a:ext cx="2574000" cy="4338000"/>
          </a:xfrm>
        </p:spPr>
        <p:txBody>
          <a:bodyPr lIns="0" tIns="0" rIns="90000" bIns="46800"/>
          <a:lstStyle>
            <a:lvl1pPr marL="273600" indent="-273600">
              <a:spcBef>
                <a:spcPts val="600"/>
              </a:spcBef>
              <a:buSzPct val="90000"/>
              <a:defRPr sz="1870"/>
            </a:lvl1pPr>
          </a:lstStyle>
          <a:p>
            <a:pPr lvl="0"/>
            <a:r>
              <a:rPr lang="en-US"/>
              <a:t>Click to edit Master text styles</a:t>
            </a:r>
          </a:p>
        </p:txBody>
      </p:sp>
    </p:spTree>
    <p:extLst>
      <p:ext uri="{BB962C8B-B14F-4D97-AF65-F5344CB8AC3E}">
        <p14:creationId xmlns:p14="http://schemas.microsoft.com/office/powerpoint/2010/main" val="3678950150"/>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Errata">
    <p:spTree>
      <p:nvGrpSpPr>
        <p:cNvPr id="1" name=""/>
        <p:cNvGrpSpPr/>
        <p:nvPr/>
      </p:nvGrpSpPr>
      <p:grpSpPr>
        <a:xfrm>
          <a:off x="0" y="0"/>
          <a:ext cx="0" cy="0"/>
          <a:chOff x="0" y="0"/>
          <a:chExt cx="0" cy="0"/>
        </a:xfrm>
      </p:grpSpPr>
      <p:sp>
        <p:nvSpPr>
          <p:cNvPr id="7" name="Blue 60 rectangle">
            <a:extLst>
              <a:ext uri="{FF2B5EF4-FFF2-40B4-BE49-F238E27FC236}">
                <a16:creationId xmlns:a16="http://schemas.microsoft.com/office/drawing/2014/main" id="{ECFDB071-4162-41E0-BF03-E6D8BA9E190F}"/>
              </a:ext>
              <a:ext uri="{C183D7F6-B498-43B3-948B-1728B52AA6E4}">
                <adec:decorative xmlns:adec="http://schemas.microsoft.com/office/drawing/2017/decorative" val="1"/>
              </a:ext>
            </a:extLst>
          </p:cNvPr>
          <p:cNvSpPr/>
          <p:nvPr userDrawn="1"/>
        </p:nvSpPr>
        <p:spPr>
          <a:xfrm>
            <a:off x="6094412" y="0"/>
            <a:ext cx="6094413" cy="6858000"/>
          </a:xfrm>
          <a:prstGeom prst="rect">
            <a:avLst/>
          </a:prstGeom>
          <a:solidFill>
            <a:schemeClr val="bg1">
              <a:lumMod val="95000"/>
            </a:schemeClr>
          </a:solidFill>
        </p:spPr>
        <p:txBody>
          <a:bodyPr wrap="square" lIns="0" tIns="0" rIns="0" bIns="0" rtlCol="0" anchor="ctr">
            <a:noAutofit/>
          </a:bodyPr>
          <a:lstStyle/>
          <a:p>
            <a:pPr algn="ctr"/>
            <a:endParaRPr lang="en-US" sz="1596"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91600" y="237600"/>
            <a:ext cx="5526000" cy="1303200"/>
          </a:xfrm>
          <a:noFill/>
        </p:spPr>
        <p:txBody>
          <a:bodyPr wrap="square" lIns="0" tIns="0" rIns="90000" bIns="46800" rtlCol="0" anchor="t" anchorCtr="0">
            <a:noAutofit/>
          </a:bodyPr>
          <a:lstStyle>
            <a:lvl1pPr>
              <a:lnSpc>
                <a:spcPct val="100000"/>
              </a:lnSpc>
              <a:defRPr kumimoji="0" lang="en-US" sz="3199" b="0" strike="noStrike" cap="none" spc="0" normalizeH="0" baseline="0" dirty="0">
                <a:ln>
                  <a:noFill/>
                </a:ln>
                <a:effectLst/>
                <a:uLnTx/>
                <a:uFillTx/>
              </a:defRPr>
            </a:lvl1pPr>
          </a:lstStyle>
          <a:p>
            <a:pPr lvl="0" eaLnBrk="0" hangingPunct="0"/>
            <a:r>
              <a:rPr lang="en-US"/>
              <a:t>Click to edit Master title style</a:t>
            </a:r>
            <a:endParaRPr lang="en-US" dirty="0"/>
          </a:p>
        </p:txBody>
      </p:sp>
      <p:sp>
        <p:nvSpPr>
          <p:cNvPr id="3" name="Content Placeholder 2"/>
          <p:cNvSpPr>
            <a:spLocks noGrp="1"/>
          </p:cNvSpPr>
          <p:nvPr>
            <p:ph idx="1"/>
          </p:nvPr>
        </p:nvSpPr>
        <p:spPr>
          <a:xfrm>
            <a:off x="6238874" y="1573200"/>
            <a:ext cx="5727525" cy="4410000"/>
          </a:xfrm>
        </p:spPr>
        <p:txBody>
          <a:bodyPr lIns="90000"/>
          <a:lstStyle>
            <a:lvl1pPr marL="301752" indent="-301752" defTabSz="907200">
              <a:buClr>
                <a:srgbClr val="0F62FE"/>
              </a:buClr>
              <a:buSzPct val="90000"/>
              <a:buFont typeface="+mj-lt"/>
              <a:buAutoNum type="arabicPeriod"/>
              <a:tabLst>
                <a:tab pos="302400" algn="l"/>
                <a:tab pos="604800" algn="l"/>
              </a:tabLst>
              <a:defRPr/>
            </a:lvl1pPr>
            <a:lvl2pPr marL="603504" indent="-301752" defTabSz="907200">
              <a:buClr>
                <a:srgbClr val="0F62FE"/>
              </a:buClr>
              <a:buSzPct val="90000"/>
              <a:buFont typeface="+mj-lt"/>
              <a:buAutoNum type="alphaLcPeriod"/>
              <a:tabLst>
                <a:tab pos="604800" algn="l"/>
              </a:tabLst>
              <a:defRPr/>
            </a:lvl2pPr>
            <a:lvl3pPr marL="302400" indent="0" defTabSz="907200">
              <a:buNone/>
              <a:tabLst>
                <a:tab pos="302400" algn="l"/>
                <a:tab pos="604800" algn="l"/>
              </a:tabLst>
              <a:defRPr>
                <a:solidFill>
                  <a:srgbClr val="0F62FE"/>
                </a:solidFill>
              </a:defRPr>
            </a:lvl3pPr>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defRPr lang="en-US" smtClean="0">
                <a:noFill/>
              </a:defRPr>
            </a:lvl1pPr>
          </a:lstStyle>
          <a:p>
            <a:r>
              <a:rPr lang="en-US"/>
              <a:t>© Copyright IBM Corporation 2019, 2020</a:t>
            </a:r>
            <a:endParaRPr lang="en-US" dirty="0"/>
          </a:p>
        </p:txBody>
      </p:sp>
      <p:pic>
        <p:nvPicPr>
          <p:cNvPr id="8" name="Picture 11" descr="C:\Users\IBM_ADMIN\Desktop\Current\June_wiki-slide\Eraser_pencil_scaled.jpg">
            <a:extLst>
              <a:ext uri="{FF2B5EF4-FFF2-40B4-BE49-F238E27FC236}">
                <a16:creationId xmlns:a16="http://schemas.microsoft.com/office/drawing/2014/main" id="{61393EAB-6205-4698-8925-4859D9F7456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6128" y="1573235"/>
            <a:ext cx="5166288" cy="4264289"/>
          </a:xfrm>
          <a:prstGeom prst="rect">
            <a:avLst/>
          </a:prstGeom>
          <a:noFill/>
          <a:ln w="9525">
            <a:noFill/>
            <a:miter lim="800000"/>
            <a:headEnd/>
            <a:tailEnd/>
          </a:ln>
        </p:spPr>
      </p:pic>
    </p:spTree>
    <p:extLst>
      <p:ext uri="{BB962C8B-B14F-4D97-AF65-F5344CB8AC3E}">
        <p14:creationId xmlns:p14="http://schemas.microsoft.com/office/powerpoint/2010/main" val="2737414928"/>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Numbered_Plai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8FA1627-F56F-49D6-84A9-6D0F7465792F}"/>
              </a:ext>
            </a:extLst>
          </p:cNvPr>
          <p:cNvSpPr/>
          <p:nvPr userDrawn="1"/>
        </p:nvSpPr>
        <p:spPr bwMode="auto">
          <a:xfrm>
            <a:off x="0" y="0"/>
            <a:ext cx="12188825" cy="1126024"/>
          </a:xfrm>
          <a:prstGeom prst="rect">
            <a:avLst/>
          </a:prstGeom>
          <a:solidFill>
            <a:srgbClr val="FFFFFF"/>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08800" y="1170432"/>
            <a:ext cx="11641455" cy="5513832"/>
          </a:xfrm>
        </p:spPr>
        <p:txBody>
          <a:bodyPr/>
          <a:lstStyle>
            <a:lvl1pPr marL="301752" indent="-301752" defTabSz="907200">
              <a:buClr>
                <a:srgbClr val="0F62FE"/>
              </a:buClr>
              <a:buSzPct val="90000"/>
              <a:buFont typeface="+mj-lt"/>
              <a:buAutoNum type="arabicPeriod"/>
              <a:tabLst>
                <a:tab pos="302400" algn="l"/>
                <a:tab pos="604800" algn="l"/>
              </a:tabLst>
              <a:defRPr/>
            </a:lvl1pPr>
            <a:lvl2pPr marL="603504" indent="-301752" defTabSz="907200">
              <a:buClr>
                <a:srgbClr val="0F62FE"/>
              </a:buClr>
              <a:buSzPct val="90000"/>
              <a:buFont typeface="+mj-lt"/>
              <a:buAutoNum type="alphaLcPeriod"/>
              <a:tabLst>
                <a:tab pos="604800" algn="l"/>
              </a:tabLst>
              <a:defRPr/>
            </a:lvl2pPr>
            <a:lvl3pPr marL="302400" indent="0" defTabSz="907200">
              <a:buNone/>
              <a:tabLst>
                <a:tab pos="302400" algn="l"/>
                <a:tab pos="604800" algn="l"/>
              </a:tabLst>
              <a:defRPr>
                <a:solidFill>
                  <a:srgbClr val="0F62FE"/>
                </a:solidFill>
              </a:defRPr>
            </a:lvl3pPr>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Tree>
    <p:extLst>
      <p:ext uri="{BB962C8B-B14F-4D97-AF65-F5344CB8AC3E}">
        <p14:creationId xmlns:p14="http://schemas.microsoft.com/office/powerpoint/2010/main" val="171168768"/>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_Plai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9E4432-0B6D-49A0-AD94-012C403D69F8}"/>
              </a:ext>
            </a:extLst>
          </p:cNvPr>
          <p:cNvSpPr/>
          <p:nvPr userDrawn="1"/>
        </p:nvSpPr>
        <p:spPr bwMode="auto">
          <a:xfrm>
            <a:off x="0" y="0"/>
            <a:ext cx="12188825" cy="1126024"/>
          </a:xfrm>
          <a:prstGeom prst="rect">
            <a:avLst/>
          </a:prstGeom>
          <a:solidFill>
            <a:srgbClr val="FFFFFF"/>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3" name="Content Placeholder 2"/>
          <p:cNvSpPr>
            <a:spLocks noGrp="1"/>
          </p:cNvSpPr>
          <p:nvPr>
            <p:ph idx="1"/>
          </p:nvPr>
        </p:nvSpPr>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
        <p:nvSpPr>
          <p:cNvPr id="6" name="Title 5">
            <a:extLst>
              <a:ext uri="{FF2B5EF4-FFF2-40B4-BE49-F238E27FC236}">
                <a16:creationId xmlns:a16="http://schemas.microsoft.com/office/drawing/2014/main" id="{71E35613-D702-448C-AA5F-CFD5562487F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3717438"/>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Only_Call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
        <p:nvSpPr>
          <p:cNvPr id="5" name="Text Placeholder 2">
            <a:extLst>
              <a:ext uri="{FF2B5EF4-FFF2-40B4-BE49-F238E27FC236}">
                <a16:creationId xmlns:a16="http://schemas.microsoft.com/office/drawing/2014/main" id="{4D343E60-7541-4DA2-8C3B-0C1688F47905}"/>
              </a:ext>
            </a:extLst>
          </p:cNvPr>
          <p:cNvSpPr>
            <a:spLocks noGrp="1"/>
          </p:cNvSpPr>
          <p:nvPr>
            <p:ph type="body" sz="quarter" idx="12" hasCustomPrompt="1"/>
          </p:nvPr>
        </p:nvSpPr>
        <p:spPr>
          <a:xfrm>
            <a:off x="1" y="3429000"/>
            <a:ext cx="3390899" cy="3429000"/>
          </a:xfrm>
          <a:solidFill>
            <a:srgbClr val="D0B0FF"/>
          </a:solidFill>
        </p:spPr>
        <p:txBody>
          <a:bodyPr lIns="320040" tIns="91440" rIns="182880"/>
          <a:lstStyle>
            <a:lvl1pPr marL="0" indent="0">
              <a:buNone/>
              <a:defRPr>
                <a:solidFill>
                  <a:sysClr val="windowText" lastClr="000000"/>
                </a:solidFill>
              </a:defRPr>
            </a:lvl1pPr>
          </a:lstStyle>
          <a:p>
            <a:r>
              <a:rPr lang="en-US" dirty="0"/>
              <a:t>Callout content</a:t>
            </a:r>
          </a:p>
        </p:txBody>
      </p:sp>
    </p:spTree>
    <p:extLst>
      <p:ext uri="{BB962C8B-B14F-4D97-AF65-F5344CB8AC3E}">
        <p14:creationId xmlns:p14="http://schemas.microsoft.com/office/powerpoint/2010/main" val="2944698820"/>
      </p:ext>
    </p:extLst>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505599" cy="8604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13475" y="1170000"/>
            <a:ext cx="5760720" cy="5368037"/>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080166" y="1170000"/>
            <a:ext cx="5760720" cy="5368037"/>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5" name="Rectangle 10"/>
          <p:cNvSpPr>
            <a:spLocks noGrp="1" noChangeArrowheads="1"/>
          </p:cNvSpPr>
          <p:nvPr>
            <p:ph type="sldNum" sz="quarter" idx="10"/>
          </p:nvPr>
        </p:nvSpPr>
        <p:spPr>
          <a:ln/>
        </p:spPr>
        <p:txBody>
          <a:bodyPr/>
          <a:lstStyle>
            <a:lvl1pPr>
              <a:defRPr/>
            </a:lvl1pPr>
          </a:lstStyle>
          <a:p>
            <a:pPr>
              <a:defRPr/>
            </a:pPr>
            <a:fld id="{F6195F61-18A5-496F-99BC-14D9FC7ECCF8}"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Tree>
    <p:extLst>
      <p:ext uri="{BB962C8B-B14F-4D97-AF65-F5344CB8AC3E}">
        <p14:creationId xmlns:p14="http://schemas.microsoft.com/office/powerpoint/2010/main" val="1391089976"/>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0" name="Picture 3" descr="C:\!!Templates\Cross-brand_Ppt_template\Diagonal45Feath35.png" hidden="1"/>
          <p:cNvPicPr>
            <a:picLocks noChangeAspect="1" noChangeArrowheads="1"/>
          </p:cNvPicPr>
          <p:nvPr userDrawn="1"/>
        </p:nvPicPr>
        <p:blipFill>
          <a:blip r:embed="rId3" cstate="screen">
            <a:alphaModFix amt="0"/>
            <a:extLst>
              <a:ext uri="{28A0092B-C50C-407E-A947-70E740481C1C}">
                <a14:useLocalDpi xmlns:a14="http://schemas.microsoft.com/office/drawing/2010/main" val="0"/>
              </a:ext>
            </a:extLst>
          </a:blip>
          <a:srcRect/>
          <a:stretch>
            <a:fillRect/>
          </a:stretch>
        </p:blipFill>
        <p:spPr bwMode="auto">
          <a:xfrm flipV="1">
            <a:off x="11770298" y="901186"/>
            <a:ext cx="115253" cy="179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hidden="1"/>
          <p:cNvSpPr>
            <a:spLocks noChangeArrowheads="1"/>
          </p:cNvSpPr>
          <p:nvPr/>
        </p:nvSpPr>
        <p:spPr bwMode="gray">
          <a:xfrm>
            <a:off x="11733371" y="352546"/>
            <a:ext cx="121888" cy="4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ctr">
              <a:defRPr/>
            </a:pPr>
            <a:br>
              <a:rPr lang="en-US" sz="1000" dirty="0">
                <a:ln>
                  <a:noFill/>
                </a:ln>
                <a:noFill/>
                <a:latin typeface="+mn-lt"/>
                <a:ea typeface="Verdana" panose="020B0604030504040204" pitchFamily="34" charset="0"/>
                <a:cs typeface="Verdana" panose="020B0604030504040204" pitchFamily="34" charset="0"/>
              </a:rPr>
            </a:br>
            <a:r>
              <a:rPr lang="en-US" sz="1000" dirty="0">
                <a:ln>
                  <a:noFill/>
                </a:ln>
                <a:noFill/>
                <a:latin typeface="+mn-lt"/>
                <a:ea typeface="Verdana" panose="020B0604030504040204" pitchFamily="34" charset="0"/>
                <a:cs typeface="Verdana" panose="020B0604030504040204" pitchFamily="34" charset="0"/>
              </a:rPr>
              <a:t>Course materials may not be reproduced in whole or in part without the prior written permission of IBM.</a:t>
            </a:r>
          </a:p>
        </p:txBody>
      </p:sp>
      <p:sp>
        <p:nvSpPr>
          <p:cNvPr id="8" name="Rectangle 12" hidden="1"/>
          <p:cNvSpPr>
            <a:spLocks noGrp="1" noChangeAspect="1" noChangeArrowheads="1"/>
          </p:cNvSpPr>
          <p:nvPr>
            <p:ph type="ftr" sz="quarter" idx="10"/>
          </p:nvPr>
        </p:nvSpPr>
        <p:spPr>
          <a:xfrm>
            <a:off x="11733372" y="385884"/>
            <a:ext cx="73853" cy="856"/>
          </a:xfrm>
        </p:spPr>
        <p:txBody>
          <a:bodyPr>
            <a:noAutofit/>
          </a:bodyPr>
          <a:lstStyle>
            <a:lvl1pPr algn="ctr">
              <a:defRPr sz="1000">
                <a:ln>
                  <a:noFill/>
                </a:ln>
                <a:noFill/>
                <a:latin typeface="+mn-lt"/>
              </a:defRPr>
            </a:lvl1pPr>
          </a:lstStyle>
          <a:p>
            <a:pPr>
              <a:defRPr/>
            </a:pPr>
            <a:r>
              <a:rPr lang="en-US"/>
              <a:t>© Copyright IBM Corporation 2019, 2020</a:t>
            </a:r>
            <a:endParaRPr lang="en-US" dirty="0"/>
          </a:p>
        </p:txBody>
      </p:sp>
      <p:sp>
        <p:nvSpPr>
          <p:cNvPr id="11" name="Rectangle 20"/>
          <p:cNvSpPr>
            <a:spLocks noGrp="1" noChangeArrowheads="1"/>
          </p:cNvSpPr>
          <p:nvPr>
            <p:ph type="ctrTitle"/>
          </p:nvPr>
        </p:nvSpPr>
        <p:spPr bwMode="auto">
          <a:xfrm>
            <a:off x="381600" y="608400"/>
            <a:ext cx="9216000" cy="3769200"/>
          </a:xfrm>
          <a:noFill/>
          <a:ln>
            <a:noFill/>
          </a:ln>
          <a:effectLst/>
          <a:extLs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30724" rIns="61448" bIns="30724" numCol="1" anchor="t" anchorCtr="0" compatLnSpc="1">
            <a:prstTxWarp prst="textNoShape">
              <a:avLst/>
            </a:prstTxWarp>
          </a:bodyPr>
          <a:lstStyle>
            <a:lvl1pPr>
              <a:defRPr lang="en-US" sz="4800" noProof="0" dirty="0"/>
            </a:lvl1pPr>
          </a:lstStyle>
          <a:p>
            <a:pPr lvl="0"/>
            <a:r>
              <a:rPr lang="en-US" noProof="0"/>
              <a:t>Click to edit Master title style</a:t>
            </a:r>
            <a:endParaRPr lang="en-US" noProof="0" dirty="0"/>
          </a:p>
        </p:txBody>
      </p:sp>
      <p:pic>
        <p:nvPicPr>
          <p:cNvPr id="12" name="Picture 6" descr="C:\!!Templates\Cross-brand_Ppt_template\!!Masthead_Final-1d.png" hidden="1"/>
          <p:cNvPicPr>
            <a:picLocks noChangeAspect="1" noChangeArrowheads="1"/>
          </p:cNvPicPr>
          <p:nvPr userDrawn="1"/>
        </p:nvPicPr>
        <p:blipFill>
          <a:blip r:embed="rId4">
            <a:alphaModFix amt="0"/>
            <a:extLst>
              <a:ext uri="{28A0092B-C50C-407E-A947-70E740481C1C}">
                <a14:useLocalDpi xmlns:a14="http://schemas.microsoft.com/office/drawing/2010/main" val="0"/>
              </a:ext>
            </a:extLst>
          </a:blip>
          <a:srcRect/>
          <a:stretch>
            <a:fillRect/>
          </a:stretch>
        </p:blipFill>
        <p:spPr bwMode="auto">
          <a:xfrm>
            <a:off x="11772820" y="68142"/>
            <a:ext cx="115253" cy="5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1" hasCustomPrompt="1"/>
          </p:nvPr>
        </p:nvSpPr>
        <p:spPr>
          <a:xfrm>
            <a:off x="381600" y="4377600"/>
            <a:ext cx="7581600" cy="1677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a:defRPr lang="en-US" sz="2000" b="1" dirty="0">
                <a:ln>
                  <a:noFill/>
                </a:ln>
                <a:solidFill>
                  <a:schemeClr val="tx1"/>
                </a:solidFill>
              </a:defRPr>
            </a:lvl1pPr>
          </a:lstStyle>
          <a:p>
            <a:pPr marL="0" lvl="0" indent="0">
              <a:buNone/>
            </a:pPr>
            <a:r>
              <a:rPr lang="en-US" dirty="0"/>
              <a:t>Click to add subtitle</a:t>
            </a:r>
          </a:p>
        </p:txBody>
      </p:sp>
      <p:pic>
        <p:nvPicPr>
          <p:cNvPr id="9" name="Picture">
            <a:extLst>
              <a:ext uri="{FF2B5EF4-FFF2-40B4-BE49-F238E27FC236}">
                <a16:creationId xmlns:a16="http://schemas.microsoft.com/office/drawing/2014/main" id="{484CBBEC-8DAD-47EE-ABCA-9B990278173C}"/>
              </a:ext>
            </a:extLst>
          </p:cNvPr>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10972800" y="6267600"/>
            <a:ext cx="695271" cy="277477"/>
          </a:xfrm>
          <a:prstGeom prst="rect">
            <a:avLst/>
          </a:prstGeom>
        </p:spPr>
      </p:pic>
      <p:sp>
        <p:nvSpPr>
          <p:cNvPr id="13" name="Footer Placeholder">
            <a:extLst>
              <a:ext uri="{FF2B5EF4-FFF2-40B4-BE49-F238E27FC236}">
                <a16:creationId xmlns:a16="http://schemas.microsoft.com/office/drawing/2014/main" id="{EB55F085-3B43-458B-A6FF-9A2A16CEDB9C}"/>
              </a:ext>
            </a:extLst>
          </p:cNvPr>
          <p:cNvSpPr txBox="1">
            <a:spLocks/>
          </p:cNvSpPr>
          <p:nvPr userDrawn="1"/>
        </p:nvSpPr>
        <p:spPr bwMode="gray">
          <a:xfrm>
            <a:off x="489600" y="6224400"/>
            <a:ext cx="4555925" cy="375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normAutofit/>
          </a:bodyPr>
          <a:lstStyle>
            <a:defPPr>
              <a:defRPr lang="de-DE"/>
            </a:defPPr>
            <a:lvl1pPr marL="0" marR="0" indent="0" algn="l" defTabSz="914427" rtl="0" eaLnBrk="1" fontAlgn="auto" latinLnBrk="0" hangingPunct="1">
              <a:lnSpc>
                <a:spcPct val="100000"/>
              </a:lnSpc>
              <a:spcBef>
                <a:spcPts val="0"/>
              </a:spcBef>
              <a:spcAft>
                <a:spcPts val="0"/>
              </a:spcAft>
              <a:buClrTx/>
              <a:buSzTx/>
              <a:buFontTx/>
              <a:buNone/>
              <a:tabLst/>
              <a:defRPr sz="2666" kern="1200">
                <a:solidFill>
                  <a:schemeClr val="tx1"/>
                </a:solidFill>
                <a:latin typeface="IBM Plex Sans" panose="020B0503050203000203" pitchFamily="34" charset="0"/>
                <a:ea typeface="Verdana" panose="020B0604030504040204" pitchFamily="34" charset="0"/>
                <a:cs typeface="Arial" panose="020B0604020202020204" pitchFamily="34" charset="0"/>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marL="0" marR="0" lvl="0" indent="0" algn="l" defTabSz="121893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IBM Plex Sans" panose="020B0503050203000203" pitchFamily="34" charset="0"/>
                <a:ea typeface="Verdana" panose="020B0604030504040204" pitchFamily="34" charset="0"/>
                <a:cs typeface="Arial" panose="020B0604020202020204" pitchFamily="34" charset="0"/>
              </a:rPr>
              <a:t>IBM </a:t>
            </a:r>
            <a:r>
              <a:rPr kumimoji="0" lang="en-US" sz="2000" b="1" i="0" u="none" strike="noStrike" kern="1200" cap="none" spc="0" normalizeH="0" baseline="0" noProof="0" dirty="0">
                <a:ln>
                  <a:noFill/>
                </a:ln>
                <a:solidFill>
                  <a:schemeClr val="tx1"/>
                </a:solidFill>
                <a:effectLst/>
                <a:uLnTx/>
                <a:uFillTx/>
                <a:latin typeface="IBM Plex Sans" panose="020B0503050203000203" pitchFamily="34" charset="0"/>
                <a:ea typeface="Verdana" panose="020B0604030504040204" pitchFamily="34" charset="0"/>
                <a:cs typeface="Arial" panose="020B0604020202020204" pitchFamily="34" charset="0"/>
              </a:rPr>
              <a:t>Training</a:t>
            </a:r>
          </a:p>
        </p:txBody>
      </p:sp>
    </p:spTree>
    <p:extLst>
      <p:ext uri="{BB962C8B-B14F-4D97-AF65-F5344CB8AC3E}">
        <p14:creationId xmlns:p14="http://schemas.microsoft.com/office/powerpoint/2010/main" val="3736086108"/>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4510ED-7649-4E93-9B92-031EFB0F3C9C}"/>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a:xfrm>
            <a:off x="208800" y="180000"/>
            <a:ext cx="11447018" cy="860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1526" y="1600200"/>
            <a:ext cx="5763376" cy="914400"/>
          </a:xfrm>
        </p:spPr>
        <p:txBody>
          <a:bodyPr anchor="b"/>
          <a:lstStyle>
            <a:lvl1pPr marL="0" indent="0">
              <a:buNone/>
              <a:defRPr sz="2000" b="1"/>
            </a:lvl1pPr>
            <a:lvl2pPr marL="668381" indent="0">
              <a:buNone/>
              <a:defRPr sz="2924" b="1"/>
            </a:lvl2pPr>
            <a:lvl3pPr marL="1336761" indent="0">
              <a:buNone/>
              <a:defRPr sz="2631" b="1"/>
            </a:lvl3pPr>
            <a:lvl4pPr marL="2005142" indent="0">
              <a:buNone/>
              <a:defRPr sz="2339" b="1"/>
            </a:lvl4pPr>
            <a:lvl5pPr marL="2673523" indent="0">
              <a:buNone/>
              <a:defRPr sz="2339" b="1"/>
            </a:lvl5pPr>
            <a:lvl6pPr marL="3341903" indent="0">
              <a:buNone/>
              <a:defRPr sz="2339" b="1"/>
            </a:lvl6pPr>
            <a:lvl7pPr marL="4010284" indent="0">
              <a:buNone/>
              <a:defRPr sz="2339" b="1"/>
            </a:lvl7pPr>
            <a:lvl8pPr marL="4678665" indent="0">
              <a:buNone/>
              <a:defRPr sz="2339" b="1"/>
            </a:lvl8pPr>
            <a:lvl9pPr marL="5347045" indent="0">
              <a:buNone/>
              <a:defRPr sz="2339" b="1"/>
            </a:lvl9pPr>
          </a:lstStyle>
          <a:p>
            <a:pPr lvl="0"/>
            <a:r>
              <a:rPr lang="en-US"/>
              <a:t>Click to edit Master text styles</a:t>
            </a:r>
          </a:p>
        </p:txBody>
      </p:sp>
      <p:sp>
        <p:nvSpPr>
          <p:cNvPr id="4" name="Content Placeholder 3"/>
          <p:cNvSpPr>
            <a:spLocks noGrp="1"/>
          </p:cNvSpPr>
          <p:nvPr>
            <p:ph sz="half" idx="2"/>
          </p:nvPr>
        </p:nvSpPr>
        <p:spPr>
          <a:xfrm>
            <a:off x="221526" y="2514600"/>
            <a:ext cx="5763376" cy="4081450"/>
          </a:xfrm>
        </p:spPr>
        <p:txBody>
          <a:bodyPr/>
          <a:lstStyle>
            <a:lvl1pPr>
              <a:defRPr sz="2000"/>
            </a:lvl1pPr>
            <a:lvl2pPr marL="644652" indent="-342900">
              <a:buFont typeface="Wingdings" panose="05000000000000000000" pitchFamily="2" charset="2"/>
              <a:buChar char="§"/>
              <a:defRPr sz="1800"/>
            </a:lvl2pPr>
            <a:lvl3pPr>
              <a:defRPr sz="1600"/>
            </a:lvl3pPr>
            <a:lvl4pPr marL="679984" indent="0">
              <a:buNone/>
              <a:defRPr sz="1754"/>
            </a:lvl4pPr>
            <a:lvl5pPr>
              <a:defRPr sz="1608"/>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00404" y="1600200"/>
            <a:ext cx="5760720" cy="914400"/>
          </a:xfrm>
        </p:spPr>
        <p:txBody>
          <a:bodyPr anchor="b"/>
          <a:lstStyle>
            <a:lvl1pPr marL="0" indent="0">
              <a:buNone/>
              <a:defRPr sz="2000" b="1"/>
            </a:lvl1pPr>
            <a:lvl2pPr marL="668381" indent="0">
              <a:buNone/>
              <a:defRPr sz="2924" b="1"/>
            </a:lvl2pPr>
            <a:lvl3pPr marL="1336761" indent="0">
              <a:buNone/>
              <a:defRPr sz="2631" b="1"/>
            </a:lvl3pPr>
            <a:lvl4pPr marL="2005142" indent="0">
              <a:buNone/>
              <a:defRPr sz="2339" b="1"/>
            </a:lvl4pPr>
            <a:lvl5pPr marL="2673523" indent="0">
              <a:buNone/>
              <a:defRPr sz="2339" b="1"/>
            </a:lvl5pPr>
            <a:lvl6pPr marL="3341903" indent="0">
              <a:buNone/>
              <a:defRPr sz="2339" b="1"/>
            </a:lvl6pPr>
            <a:lvl7pPr marL="4010284" indent="0">
              <a:buNone/>
              <a:defRPr sz="2339" b="1"/>
            </a:lvl7pPr>
            <a:lvl8pPr marL="4678665" indent="0">
              <a:buNone/>
              <a:defRPr sz="2339" b="1"/>
            </a:lvl8pPr>
            <a:lvl9pPr marL="5347045" indent="0">
              <a:buNone/>
              <a:defRPr sz="2339" b="1"/>
            </a:lvl9pPr>
          </a:lstStyle>
          <a:p>
            <a:pPr lvl="0"/>
            <a:r>
              <a:rPr lang="en-US"/>
              <a:t>Click to edit Master text styles</a:t>
            </a:r>
          </a:p>
        </p:txBody>
      </p:sp>
      <p:sp>
        <p:nvSpPr>
          <p:cNvPr id="6" name="Content Placeholder 5"/>
          <p:cNvSpPr>
            <a:spLocks noGrp="1"/>
          </p:cNvSpPr>
          <p:nvPr>
            <p:ph sz="quarter" idx="4"/>
          </p:nvPr>
        </p:nvSpPr>
        <p:spPr>
          <a:xfrm>
            <a:off x="6100404" y="2514600"/>
            <a:ext cx="5760720" cy="4081450"/>
          </a:xfrm>
        </p:spPr>
        <p:txBody>
          <a:bodyPr/>
          <a:lstStyle>
            <a:lvl1pPr>
              <a:defRPr sz="2000"/>
            </a:lvl1pPr>
            <a:lvl2pPr marL="644652" indent="-342900">
              <a:buFont typeface="Wingdings" panose="05000000000000000000" pitchFamily="2" charset="2"/>
              <a:buChar char="§"/>
              <a:defRPr sz="1800"/>
            </a:lvl2pPr>
            <a:lvl3pPr>
              <a:defRPr sz="1600"/>
            </a:lvl3pPr>
            <a:lvl4pPr marL="679984" indent="0">
              <a:buNone/>
              <a:defRPr sz="1754"/>
            </a:lvl4pPr>
            <a:lvl5pPr>
              <a:defRPr sz="1608"/>
            </a:lvl5pPr>
          </a:lstStyle>
          <a:p>
            <a:pPr lvl="0"/>
            <a:r>
              <a:rPr lang="en-US"/>
              <a:t>Click to edit Master text styles</a:t>
            </a:r>
          </a:p>
          <a:p>
            <a:pPr lvl="1"/>
            <a:r>
              <a:rPr lang="en-US"/>
              <a:t>Second level</a:t>
            </a:r>
          </a:p>
          <a:p>
            <a:pPr lvl="2"/>
            <a:r>
              <a:rPr lang="en-US"/>
              <a:t>Third level</a:t>
            </a:r>
          </a:p>
        </p:txBody>
      </p:sp>
      <p:sp>
        <p:nvSpPr>
          <p:cNvPr id="7" name="Rectangle 10"/>
          <p:cNvSpPr>
            <a:spLocks noGrp="1" noChangeArrowheads="1"/>
          </p:cNvSpPr>
          <p:nvPr>
            <p:ph type="sldNum" sz="quarter" idx="10"/>
          </p:nvPr>
        </p:nvSpPr>
        <p:spPr>
          <a:ln/>
        </p:spPr>
        <p:txBody>
          <a:bodyPr/>
          <a:lstStyle>
            <a:lvl1pPr>
              <a:defRPr/>
            </a:lvl1pPr>
          </a:lstStyle>
          <a:p>
            <a:pPr>
              <a:defRPr/>
            </a:pPr>
            <a:fld id="{40A031B8-DB9D-417A-AA11-302E152BB281}" type="slidenum">
              <a:rPr lang="en-US" smtClean="0"/>
              <a:pPr>
                <a:defRPr/>
              </a:pPr>
              <a:t>‹#›</a:t>
            </a:fld>
            <a:endParaRPr lang="en-US" dirty="0"/>
          </a:p>
        </p:txBody>
      </p:sp>
      <p:sp>
        <p:nvSpPr>
          <p:cNvPr id="8"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Tree>
    <p:extLst>
      <p:ext uri="{BB962C8B-B14F-4D97-AF65-F5344CB8AC3E}">
        <p14:creationId xmlns:p14="http://schemas.microsoft.com/office/powerpoint/2010/main" val="2239329052"/>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10">
            <a:extLst>
              <a:ext uri="{FF2B5EF4-FFF2-40B4-BE49-F238E27FC236}">
                <a16:creationId xmlns:a16="http://schemas.microsoft.com/office/drawing/2014/main" id="{301485AB-027E-4EF1-A6F7-D04C2C12D2D6}"/>
              </a:ext>
            </a:extLst>
          </p:cNvPr>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Rectangle 11">
            <a:extLst>
              <a:ext uri="{FF2B5EF4-FFF2-40B4-BE49-F238E27FC236}">
                <a16:creationId xmlns:a16="http://schemas.microsoft.com/office/drawing/2014/main" id="{36FCF549-7697-4A35-A3C5-6A35C0EC0338}"/>
              </a:ext>
            </a:extLst>
          </p:cNvPr>
          <p:cNvSpPr>
            <a:spLocks noGrp="1"/>
          </p:cNvSpPr>
          <p:nvPr>
            <p:ph type="ftr" sz="quarter" idx="11"/>
          </p:nvPr>
        </p:nvSpPr>
        <p:spPr/>
        <p:txBody>
          <a:bodyPr/>
          <a:lstStyle/>
          <a:p>
            <a:pPr>
              <a:defRPr/>
            </a:pPr>
            <a:r>
              <a:rPr lang="en-US"/>
              <a:t>© Copyright IBM Corporation 2019, 2020</a:t>
            </a:r>
            <a:endParaRPr lang="en-US" dirty="0"/>
          </a:p>
        </p:txBody>
      </p:sp>
    </p:spTree>
    <p:extLst>
      <p:ext uri="{BB962C8B-B14F-4D97-AF65-F5344CB8AC3E}">
        <p14:creationId xmlns:p14="http://schemas.microsoft.com/office/powerpoint/2010/main" val="3715171584"/>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07974" y="1541418"/>
            <a:ext cx="2714400" cy="4702628"/>
          </a:xfrm>
        </p:spPr>
        <p:txBody>
          <a:bodyPr/>
          <a:lstStyle>
            <a:lvl1pPr marL="0" indent="0">
              <a:buNone/>
              <a:defRPr sz="2100"/>
            </a:lvl1pPr>
            <a:lvl2pPr marL="668381" indent="0">
              <a:buNone/>
              <a:defRPr sz="2047"/>
            </a:lvl2pPr>
            <a:lvl3pPr marL="1336761" indent="0">
              <a:buNone/>
              <a:defRPr sz="1754"/>
            </a:lvl3pPr>
            <a:lvl4pPr marL="2005142" indent="0">
              <a:buNone/>
              <a:defRPr sz="1462"/>
            </a:lvl4pPr>
            <a:lvl5pPr marL="2673523" indent="0">
              <a:buNone/>
              <a:defRPr sz="1462"/>
            </a:lvl5pPr>
            <a:lvl6pPr marL="3341903" indent="0">
              <a:buNone/>
              <a:defRPr sz="1462"/>
            </a:lvl6pPr>
            <a:lvl7pPr marL="4010284" indent="0">
              <a:buNone/>
              <a:defRPr sz="1462"/>
            </a:lvl7pPr>
            <a:lvl8pPr marL="4678665" indent="0">
              <a:buNone/>
              <a:defRPr sz="1462"/>
            </a:lvl8pPr>
            <a:lvl9pPr marL="5347045" indent="0">
              <a:buNone/>
              <a:defRPr sz="1462"/>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fld id="{A4D6EA12-0A65-48B3-8B6B-D991D308EFC0}"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
        <p:nvSpPr>
          <p:cNvPr id="7" name="Title 1">
            <a:extLst>
              <a:ext uri="{FF2B5EF4-FFF2-40B4-BE49-F238E27FC236}">
                <a16:creationId xmlns:a16="http://schemas.microsoft.com/office/drawing/2014/main" id="{9E66DDBC-9EC9-4AA7-8D94-FC3D41125A38}"/>
              </a:ext>
            </a:extLst>
          </p:cNvPr>
          <p:cNvSpPr>
            <a:spLocks noGrp="1"/>
          </p:cNvSpPr>
          <p:nvPr>
            <p:ph type="title"/>
          </p:nvPr>
        </p:nvSpPr>
        <p:spPr>
          <a:xfrm>
            <a:off x="207975" y="180000"/>
            <a:ext cx="11510025" cy="860400"/>
          </a:xfrm>
        </p:spPr>
        <p:txBody>
          <a:bodyPr/>
          <a:lstStyle>
            <a:lvl1pPr>
              <a:defRPr>
                <a:solidFill>
                  <a:srgbClr val="000000"/>
                </a:solidFill>
              </a:defRPr>
            </a:lvl1p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288DFA99-DE33-41F1-AA96-2D89288105FC}"/>
              </a:ext>
            </a:extLst>
          </p:cNvPr>
          <p:cNvSpPr>
            <a:spLocks noGrp="1"/>
          </p:cNvSpPr>
          <p:nvPr>
            <p:ph sz="half" idx="12"/>
          </p:nvPr>
        </p:nvSpPr>
        <p:spPr>
          <a:xfrm>
            <a:off x="3283199" y="1541418"/>
            <a:ext cx="8697652" cy="4997051"/>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84581972"/>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83200" y="1540800"/>
            <a:ext cx="8434800" cy="4996800"/>
          </a:xfrm>
        </p:spPr>
        <p:txBody>
          <a:bodyPr/>
          <a:lstStyle>
            <a:lvl1pPr marL="0" indent="0">
              <a:buNone/>
              <a:defRPr sz="3600"/>
            </a:lvl1pPr>
            <a:lvl2pPr marL="668381" indent="0">
              <a:buNone/>
              <a:defRPr sz="4093"/>
            </a:lvl2pPr>
            <a:lvl3pPr marL="1336761" indent="0">
              <a:buNone/>
              <a:defRPr sz="3509"/>
            </a:lvl3pPr>
            <a:lvl4pPr marL="2005142" indent="0">
              <a:buNone/>
              <a:defRPr sz="2924"/>
            </a:lvl4pPr>
            <a:lvl5pPr marL="2673523" indent="0">
              <a:buNone/>
              <a:defRPr sz="2924"/>
            </a:lvl5pPr>
            <a:lvl6pPr marL="3341903" indent="0">
              <a:buNone/>
              <a:defRPr sz="2924"/>
            </a:lvl6pPr>
            <a:lvl7pPr marL="4010284" indent="0">
              <a:buNone/>
              <a:defRPr sz="2924"/>
            </a:lvl7pPr>
            <a:lvl8pPr marL="4678665" indent="0">
              <a:buNone/>
              <a:defRPr sz="2924"/>
            </a:lvl8pPr>
            <a:lvl9pPr marL="5347045" indent="0">
              <a:buNone/>
              <a:defRPr sz="2924"/>
            </a:lvl9pPr>
          </a:lstStyle>
          <a:p>
            <a:pPr lvl="0"/>
            <a:r>
              <a:rPr lang="en-US" noProof="0"/>
              <a:t>Click icon to add picture</a:t>
            </a:r>
            <a:endParaRPr lang="en-US" noProof="0" dirty="0"/>
          </a:p>
        </p:txBody>
      </p:sp>
      <p:sp>
        <p:nvSpPr>
          <p:cNvPr id="5" name="Rectangle 10"/>
          <p:cNvSpPr>
            <a:spLocks noGrp="1" noChangeArrowheads="1"/>
          </p:cNvSpPr>
          <p:nvPr>
            <p:ph type="sldNum" sz="quarter" idx="10"/>
          </p:nvPr>
        </p:nvSpPr>
        <p:spPr>
          <a:ln/>
        </p:spPr>
        <p:txBody>
          <a:bodyPr/>
          <a:lstStyle>
            <a:lvl1pPr>
              <a:defRPr/>
            </a:lvl1pPr>
          </a:lstStyle>
          <a:p>
            <a:pPr>
              <a:defRPr/>
            </a:pPr>
            <a:fld id="{99953D35-9699-4B1B-B89E-F519F54DD493}"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
        <p:nvSpPr>
          <p:cNvPr id="7" name="Text Placeholder 3">
            <a:extLst>
              <a:ext uri="{FF2B5EF4-FFF2-40B4-BE49-F238E27FC236}">
                <a16:creationId xmlns:a16="http://schemas.microsoft.com/office/drawing/2014/main" id="{BFF8BD20-67EB-47E2-9A00-ED0328AA6EF6}"/>
              </a:ext>
            </a:extLst>
          </p:cNvPr>
          <p:cNvSpPr>
            <a:spLocks noGrp="1"/>
          </p:cNvSpPr>
          <p:nvPr>
            <p:ph type="body" sz="half" idx="2"/>
          </p:nvPr>
        </p:nvSpPr>
        <p:spPr>
          <a:xfrm>
            <a:off x="207975" y="1540800"/>
            <a:ext cx="2714400" cy="4702628"/>
          </a:xfrm>
        </p:spPr>
        <p:txBody>
          <a:bodyPr/>
          <a:lstStyle>
            <a:lvl1pPr marL="0" indent="0">
              <a:buNone/>
              <a:defRPr sz="2100"/>
            </a:lvl1pPr>
            <a:lvl2pPr marL="668381" indent="0">
              <a:buNone/>
              <a:defRPr sz="2047"/>
            </a:lvl2pPr>
            <a:lvl3pPr marL="1336761" indent="0">
              <a:buNone/>
              <a:defRPr sz="1754"/>
            </a:lvl3pPr>
            <a:lvl4pPr marL="2005142" indent="0">
              <a:buNone/>
              <a:defRPr sz="1462"/>
            </a:lvl4pPr>
            <a:lvl5pPr marL="2673523" indent="0">
              <a:buNone/>
              <a:defRPr sz="1462"/>
            </a:lvl5pPr>
            <a:lvl6pPr marL="3341903" indent="0">
              <a:buNone/>
              <a:defRPr sz="1462"/>
            </a:lvl6pPr>
            <a:lvl7pPr marL="4010284" indent="0">
              <a:buNone/>
              <a:defRPr sz="1462"/>
            </a:lvl7pPr>
            <a:lvl8pPr marL="4678665" indent="0">
              <a:buNone/>
              <a:defRPr sz="1462"/>
            </a:lvl8pPr>
            <a:lvl9pPr marL="5347045" indent="0">
              <a:buNone/>
              <a:defRPr sz="1462"/>
            </a:lvl9pPr>
          </a:lstStyle>
          <a:p>
            <a:pPr lvl="0"/>
            <a:r>
              <a:rPr lang="en-US"/>
              <a:t>Click to edit Master text styles</a:t>
            </a:r>
          </a:p>
        </p:txBody>
      </p:sp>
      <p:sp>
        <p:nvSpPr>
          <p:cNvPr id="8" name="Title 1">
            <a:extLst>
              <a:ext uri="{FF2B5EF4-FFF2-40B4-BE49-F238E27FC236}">
                <a16:creationId xmlns:a16="http://schemas.microsoft.com/office/drawing/2014/main" id="{A41CEF44-1A72-415F-998C-5E7FC0A5C21C}"/>
              </a:ext>
            </a:extLst>
          </p:cNvPr>
          <p:cNvSpPr>
            <a:spLocks noGrp="1"/>
          </p:cNvSpPr>
          <p:nvPr>
            <p:ph type="title"/>
          </p:nvPr>
        </p:nvSpPr>
        <p:spPr>
          <a:xfrm>
            <a:off x="207975" y="180000"/>
            <a:ext cx="11510025" cy="860400"/>
          </a:xfrm>
        </p:spPr>
        <p:txBody>
          <a:bodyPr/>
          <a:lstStyle>
            <a:lvl1pPr>
              <a:defRPr>
                <a:solidFill>
                  <a:srgbClr val="000000"/>
                </a:solidFill>
              </a:defRPr>
            </a:lvl1pPr>
          </a:lstStyle>
          <a:p>
            <a:r>
              <a:rPr lang="en-US"/>
              <a:t>Click to edit Master title style</a:t>
            </a:r>
            <a:endParaRPr lang="en-US" dirty="0"/>
          </a:p>
        </p:txBody>
      </p:sp>
    </p:spTree>
    <p:extLst>
      <p:ext uri="{BB962C8B-B14F-4D97-AF65-F5344CB8AC3E}">
        <p14:creationId xmlns:p14="http://schemas.microsoft.com/office/powerpoint/2010/main" val="1323999646"/>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458800" cy="8604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208800" y="1165722"/>
            <a:ext cx="11458800" cy="5513832"/>
          </a:xfrm>
        </p:spPr>
        <p:txBody>
          <a:bodyPr vert="eaVert"/>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6887C73D-9F9A-4C0A-88F8-EFE21963CF98}"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Tree>
    <p:extLst>
      <p:ext uri="{BB962C8B-B14F-4D97-AF65-F5344CB8AC3E}">
        <p14:creationId xmlns:p14="http://schemas.microsoft.com/office/powerpoint/2010/main" val="41292139"/>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5288" y="508258"/>
            <a:ext cx="2913957" cy="6078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73422" y="508258"/>
            <a:ext cx="8435469" cy="6078206"/>
          </a:xfrm>
        </p:spPr>
        <p:txBody>
          <a:bodyPr vert="eaVert"/>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FD9A3CFC-1F6A-4639-BC10-5512BC8EFF38}"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Tree>
    <p:extLst>
      <p:ext uri="{BB962C8B-B14F-4D97-AF65-F5344CB8AC3E}">
        <p14:creationId xmlns:p14="http://schemas.microsoft.com/office/powerpoint/2010/main" val="1352431096"/>
      </p:ext>
    </p:extLst>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032" y="1239313"/>
            <a:ext cx="11795760" cy="2515126"/>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032" y="3906841"/>
            <a:ext cx="11795760" cy="2679699"/>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5" name="Rectangle 10"/>
          <p:cNvSpPr>
            <a:spLocks noGrp="1" noChangeArrowheads="1"/>
          </p:cNvSpPr>
          <p:nvPr>
            <p:ph type="sldNum" sz="quarter" idx="10"/>
          </p:nvPr>
        </p:nvSpPr>
        <p:spPr>
          <a:ln/>
        </p:spPr>
        <p:txBody>
          <a:bodyPr/>
          <a:lstStyle>
            <a:lvl1pPr>
              <a:defRPr/>
            </a:lvl1pPr>
          </a:lstStyle>
          <a:p>
            <a:pPr>
              <a:defRPr/>
            </a:pPr>
            <a:fld id="{2FEFAB30-862A-4B6A-9A26-7B9166A3E494}"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
        <p:nvSpPr>
          <p:cNvPr id="9" name="Rectangle 8">
            <a:extLst>
              <a:ext uri="{FF2B5EF4-FFF2-40B4-BE49-F238E27FC236}">
                <a16:creationId xmlns:a16="http://schemas.microsoft.com/office/drawing/2014/main" id="{D6AF3868-225F-4012-BD5D-76B4B347D008}"/>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10" name="Title 1">
            <a:extLst>
              <a:ext uri="{FF2B5EF4-FFF2-40B4-BE49-F238E27FC236}">
                <a16:creationId xmlns:a16="http://schemas.microsoft.com/office/drawing/2014/main" id="{E2F86AD9-3F93-4861-B875-190ABA34B50E}"/>
              </a:ext>
            </a:extLst>
          </p:cNvPr>
          <p:cNvSpPr>
            <a:spLocks noGrp="1"/>
          </p:cNvSpPr>
          <p:nvPr>
            <p:ph type="title"/>
          </p:nvPr>
        </p:nvSpPr>
        <p:spPr>
          <a:xfrm>
            <a:off x="208800" y="180000"/>
            <a:ext cx="11458800" cy="860400"/>
          </a:xfrm>
        </p:spPr>
        <p:txBody>
          <a:bodyPr/>
          <a:lstStyle/>
          <a:p>
            <a:r>
              <a:rPr lang="en-US"/>
              <a:t>Click to edit Master title style</a:t>
            </a:r>
            <a:endParaRPr lang="en-US" dirty="0"/>
          </a:p>
        </p:txBody>
      </p:sp>
    </p:spTree>
    <p:extLst>
      <p:ext uri="{BB962C8B-B14F-4D97-AF65-F5344CB8AC3E}">
        <p14:creationId xmlns:p14="http://schemas.microsoft.com/office/powerpoint/2010/main" val="2718857152"/>
      </p:ext>
    </p:extLst>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lip Art and Tex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6D4C3B2-88A6-4B3E-B012-A344DECF8DA1}"/>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3" name="Online Image Placeholder 2"/>
          <p:cNvSpPr>
            <a:spLocks noGrp="1"/>
          </p:cNvSpPr>
          <p:nvPr>
            <p:ph type="clipArt" sz="half" idx="1"/>
          </p:nvPr>
        </p:nvSpPr>
        <p:spPr>
          <a:xfrm>
            <a:off x="256032" y="1239314"/>
            <a:ext cx="5682168" cy="5347151"/>
          </a:xfrm>
        </p:spPr>
        <p:txBody>
          <a:bodyPr/>
          <a:lstStyle/>
          <a:p>
            <a:pPr lvl="0"/>
            <a:r>
              <a:rPr lang="en-US" noProof="0"/>
              <a:t>Click icon to add online image</a:t>
            </a:r>
            <a:endParaRPr lang="en-US" noProof="0" dirty="0"/>
          </a:p>
        </p:txBody>
      </p:sp>
      <p:sp>
        <p:nvSpPr>
          <p:cNvPr id="4" name="Text Placeholder 3"/>
          <p:cNvSpPr>
            <a:spLocks noGrp="1"/>
          </p:cNvSpPr>
          <p:nvPr>
            <p:ph type="body" sz="half" idx="2"/>
          </p:nvPr>
        </p:nvSpPr>
        <p:spPr>
          <a:xfrm>
            <a:off x="6109889" y="1239314"/>
            <a:ext cx="5678424" cy="5347151"/>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5" name="Rectangle 10"/>
          <p:cNvSpPr>
            <a:spLocks noGrp="1" noChangeArrowheads="1"/>
          </p:cNvSpPr>
          <p:nvPr>
            <p:ph type="sldNum" sz="quarter" idx="10"/>
          </p:nvPr>
        </p:nvSpPr>
        <p:spPr>
          <a:ln/>
        </p:spPr>
        <p:txBody>
          <a:bodyPr/>
          <a:lstStyle>
            <a:lvl1pPr>
              <a:defRPr/>
            </a:lvl1pPr>
          </a:lstStyle>
          <a:p>
            <a:pPr>
              <a:defRPr/>
            </a:pPr>
            <a:fld id="{8A6C1FD9-979D-4EE3-A78E-68716199577B}"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
        <p:nvSpPr>
          <p:cNvPr id="9" name="Title 1">
            <a:extLst>
              <a:ext uri="{FF2B5EF4-FFF2-40B4-BE49-F238E27FC236}">
                <a16:creationId xmlns:a16="http://schemas.microsoft.com/office/drawing/2014/main" id="{744346A7-02E0-43D7-B367-F7FA1CAEFCE3}"/>
              </a:ext>
            </a:extLst>
          </p:cNvPr>
          <p:cNvSpPr>
            <a:spLocks noGrp="1"/>
          </p:cNvSpPr>
          <p:nvPr>
            <p:ph type="title"/>
          </p:nvPr>
        </p:nvSpPr>
        <p:spPr>
          <a:xfrm>
            <a:off x="208800" y="180000"/>
            <a:ext cx="11458800" cy="860400"/>
          </a:xfrm>
        </p:spPr>
        <p:txBody>
          <a:bodyPr/>
          <a:lstStyle/>
          <a:p>
            <a:r>
              <a:rPr lang="en-US"/>
              <a:t>Click to edit Master title style</a:t>
            </a:r>
            <a:endParaRPr lang="en-US" dirty="0"/>
          </a:p>
        </p:txBody>
      </p:sp>
    </p:spTree>
    <p:extLst>
      <p:ext uri="{BB962C8B-B14F-4D97-AF65-F5344CB8AC3E}">
        <p14:creationId xmlns:p14="http://schemas.microsoft.com/office/powerpoint/2010/main" val="2633630610"/>
      </p:ext>
    </p:extLst>
  </p:cSld>
  <p:clrMapOvr>
    <a:masterClrMapping/>
  </p:clrMapOvr>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14864-EE3C-4D1F-B1F1-5CEF59399C24}"/>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a:xfrm>
            <a:off x="208800" y="180000"/>
            <a:ext cx="11458800" cy="860400"/>
          </a:xfrm>
        </p:spPr>
        <p:txBody>
          <a:bodyPr/>
          <a:lstStyle/>
          <a:p>
            <a:r>
              <a:rPr lang="en-US"/>
              <a:t>Click to edit Master title style</a:t>
            </a:r>
            <a:endParaRPr lang="en-US" dirty="0"/>
          </a:p>
        </p:txBody>
      </p:sp>
      <p:sp>
        <p:nvSpPr>
          <p:cNvPr id="3" name="Table Placeholder 2"/>
          <p:cNvSpPr>
            <a:spLocks noGrp="1"/>
          </p:cNvSpPr>
          <p:nvPr>
            <p:ph type="tbl" idx="1"/>
          </p:nvPr>
        </p:nvSpPr>
        <p:spPr>
          <a:xfrm>
            <a:off x="205200" y="1162800"/>
            <a:ext cx="11458800" cy="5513832"/>
          </a:xfrm>
        </p:spPr>
        <p:txBody>
          <a:bodyPr/>
          <a:lstStyle/>
          <a:p>
            <a:pPr lvl="0"/>
            <a:r>
              <a:rPr lang="en-US" noProof="0"/>
              <a:t>Click icon to add table</a:t>
            </a:r>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fld id="{6B4A1FD4-ADD9-410C-BF6D-441AD3696669}"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Tree>
    <p:extLst>
      <p:ext uri="{BB962C8B-B14F-4D97-AF65-F5344CB8AC3E}">
        <p14:creationId xmlns:p14="http://schemas.microsoft.com/office/powerpoint/2010/main" val="2149255517"/>
      </p:ext>
    </p:extLst>
  </p:cSld>
  <p:clrMapOvr>
    <a:masterClrMapping/>
  </p:clrMapOvr>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AFD5A81-CD5D-41BF-B7AF-F07AF6CE46A7}"/>
              </a:ext>
            </a:extLst>
          </p:cNvPr>
          <p:cNvSpPr>
            <a:spLocks noGrp="1"/>
          </p:cNvSpPr>
          <p:nvPr>
            <p:ph type="pic" sz="quarter" idx="12"/>
          </p:nvPr>
        </p:nvSpPr>
        <p:spPr>
          <a:xfrm>
            <a:off x="6103039" y="0"/>
            <a:ext cx="6085786" cy="6857999"/>
          </a:xfrm>
        </p:spPr>
        <p:txBody>
          <a:bodyPr/>
          <a:lstStyle/>
          <a:p>
            <a:r>
              <a:rPr lang="en-US"/>
              <a:t>Click icon to add picture</a:t>
            </a:r>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
        <p:nvSpPr>
          <p:cNvPr id="8" name="Title 1">
            <a:extLst>
              <a:ext uri="{FF2B5EF4-FFF2-40B4-BE49-F238E27FC236}">
                <a16:creationId xmlns:a16="http://schemas.microsoft.com/office/drawing/2014/main" id="{C8D2DB85-155E-44BE-9D7E-C32DAF17FC14}"/>
              </a:ext>
            </a:extLst>
          </p:cNvPr>
          <p:cNvSpPr>
            <a:spLocks noGrp="1"/>
          </p:cNvSpPr>
          <p:nvPr>
            <p:ph type="title"/>
          </p:nvPr>
        </p:nvSpPr>
        <p:spPr>
          <a:xfrm>
            <a:off x="207975" y="180000"/>
            <a:ext cx="5877811" cy="860400"/>
          </a:xfrm>
        </p:spPr>
        <p:txBody>
          <a:bodyPr/>
          <a:lstStyle>
            <a:lvl1pPr>
              <a:defRPr>
                <a:solidFill>
                  <a:srgbClr val="000000"/>
                </a:solidFill>
              </a:defRPr>
            </a:lvl1p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192515A2-3978-4917-93DD-29FC7D9E3E07}"/>
              </a:ext>
            </a:extLst>
          </p:cNvPr>
          <p:cNvSpPr>
            <a:spLocks noGrp="1"/>
          </p:cNvSpPr>
          <p:nvPr>
            <p:ph type="body" sz="half" idx="2"/>
          </p:nvPr>
        </p:nvSpPr>
        <p:spPr>
          <a:xfrm>
            <a:off x="202571" y="1239314"/>
            <a:ext cx="5678424" cy="5347151"/>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4448723"/>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Objectiv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2CCD5D-FDAD-42BA-8ED5-1D86F6D10365}"/>
              </a:ext>
            </a:extLst>
          </p:cNvPr>
          <p:cNvSpPr/>
          <p:nvPr userDrawn="1"/>
        </p:nvSpPr>
        <p:spPr bwMode="auto">
          <a:xfrm>
            <a:off x="0" y="0"/>
            <a:ext cx="3047206" cy="6858000"/>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7988" tIns="47988" rIns="47988" bIns="47988" numCol="1" rtlCol="0" anchor="t" anchorCtr="0" compatLnSpc="1">
            <a:prstTxWarp prst="textNoShape">
              <a:avLst/>
            </a:prstTxWarp>
          </a:bodyPr>
          <a:lstStyle/>
          <a:p>
            <a:pPr marL="0" marR="0" indent="0" algn="l" defTabSz="1218895" rtl="0" eaLnBrk="1" fontAlgn="base" latinLnBrk="0" hangingPunct="1">
              <a:lnSpc>
                <a:spcPct val="90000"/>
              </a:lnSpc>
              <a:spcBef>
                <a:spcPct val="0"/>
              </a:spcBef>
              <a:spcAft>
                <a:spcPct val="0"/>
              </a:spcAft>
              <a:buClrTx/>
              <a:buSzTx/>
              <a:buFontTx/>
              <a:buNone/>
              <a:tabLst/>
            </a:pPr>
            <a:endParaRPr kumimoji="0" lang="en-US" sz="1866" b="0" i="0" u="none" strike="noStrike" cap="none" normalizeH="0" baseline="0" dirty="0">
              <a:ln>
                <a:noFill/>
              </a:ln>
              <a:solidFill>
                <a:schemeClr val="bg1"/>
              </a:solidFill>
              <a:effectLst/>
              <a:latin typeface="IBM Plex Sans" panose="020B0503050203000203" pitchFamily="34" charset="0"/>
            </a:endParaRPr>
          </a:p>
        </p:txBody>
      </p:sp>
      <p:sp>
        <p:nvSpPr>
          <p:cNvPr id="2" name="Title 1"/>
          <p:cNvSpPr>
            <a:spLocks noGrp="1"/>
          </p:cNvSpPr>
          <p:nvPr>
            <p:ph type="title"/>
          </p:nvPr>
        </p:nvSpPr>
        <p:spPr>
          <a:xfrm>
            <a:off x="100800" y="352800"/>
            <a:ext cx="2840400" cy="6328800"/>
          </a:xfrm>
          <a:noFill/>
        </p:spPr>
        <p:txBody>
          <a:bodyPr anchor="t" anchorCtr="0"/>
          <a:lstStyle>
            <a:lvl1pPr>
              <a:defRPr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204000" y="352800"/>
            <a:ext cx="8506800" cy="6328800"/>
          </a:xfrm>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Tree>
    <p:extLst>
      <p:ext uri="{BB962C8B-B14F-4D97-AF65-F5344CB8AC3E}">
        <p14:creationId xmlns:p14="http://schemas.microsoft.com/office/powerpoint/2010/main" val="3595694724"/>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urse Title">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5" name="Picture 1" hidden="1"/>
          <p:cNvPicPr>
            <a:picLocks noChangeAspect="1"/>
          </p:cNvPicPr>
          <p:nvPr userDrawn="1"/>
        </p:nvPicPr>
        <p:blipFill>
          <a:blip r:embed="rId3" cstate="screen">
            <a:alphaModFix amt="0"/>
            <a:extLst>
              <a:ext uri="{28A0092B-C50C-407E-A947-70E740481C1C}">
                <a14:useLocalDpi xmlns:a14="http://schemas.microsoft.com/office/drawing/2010/main" val="0"/>
              </a:ext>
            </a:extLst>
          </a:blip>
          <a:srcRect/>
          <a:stretch>
            <a:fillRect/>
          </a:stretch>
        </p:blipFill>
        <p:spPr bwMode="auto">
          <a:xfrm>
            <a:off x="11373790" y="557212"/>
            <a:ext cx="51435" cy="8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descr="C:\!!Templates\Cross-brand_Ppt_template\!!Cover_title_illustration_Final-1a.png" hidden="1"/>
          <p:cNvPicPr>
            <a:picLocks noChangeAspect="1" noChangeArrowheads="1"/>
          </p:cNvPicPr>
          <p:nvPr userDrawn="1"/>
        </p:nvPicPr>
        <p:blipFill>
          <a:blip r:embed="rId4" cstate="screen">
            <a:alphaModFix amt="0"/>
            <a:extLst>
              <a:ext uri="{28A0092B-C50C-407E-A947-70E740481C1C}">
                <a14:useLocalDpi xmlns:a14="http://schemas.microsoft.com/office/drawing/2010/main" val="0"/>
              </a:ext>
            </a:extLst>
          </a:blip>
          <a:srcRect/>
          <a:stretch>
            <a:fillRect/>
          </a:stretch>
        </p:blipFill>
        <p:spPr bwMode="auto">
          <a:xfrm>
            <a:off x="11576937" y="708025"/>
            <a:ext cx="35243" cy="39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hidden="1"/>
          <p:cNvSpPr>
            <a:spLocks noChangeAspect="1" noChangeArrowheads="1"/>
          </p:cNvSpPr>
          <p:nvPr/>
        </p:nvSpPr>
        <p:spPr bwMode="gray">
          <a:xfrm>
            <a:off x="11576003" y="187753"/>
            <a:ext cx="54831" cy="1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ctr">
              <a:defRPr/>
            </a:pPr>
            <a:br>
              <a:rPr lang="en-US" sz="1000" dirty="0">
                <a:ln>
                  <a:noFill/>
                </a:ln>
                <a:noFill/>
                <a:latin typeface="Arial" panose="020B0604020202020204" pitchFamily="34" charset="0"/>
                <a:ea typeface="Verdana" panose="020B0604030504040204" pitchFamily="34" charset="0"/>
                <a:cs typeface="Arial" panose="020B0604020202020204" pitchFamily="34" charset="0"/>
              </a:rPr>
            </a:br>
            <a:r>
              <a:rPr lang="en-US" sz="1000" dirty="0">
                <a:ln>
                  <a:noFill/>
                </a:ln>
                <a:noFill/>
                <a:latin typeface="Arial" panose="020B0604020202020204" pitchFamily="34" charset="0"/>
                <a:ea typeface="Verdana" panose="020B0604030504040204" pitchFamily="34" charset="0"/>
                <a:cs typeface="Arial" panose="020B0604020202020204" pitchFamily="34" charset="0"/>
              </a:rPr>
              <a:t>Course materials may not be reproduced in whole or in part without the prior written permission of IBM.</a:t>
            </a:r>
          </a:p>
        </p:txBody>
      </p:sp>
      <p:sp>
        <p:nvSpPr>
          <p:cNvPr id="8" name="Rectangle 12" hidden="1"/>
          <p:cNvSpPr>
            <a:spLocks noGrp="1" noChangeAspect="1" noChangeArrowheads="1"/>
          </p:cNvSpPr>
          <p:nvPr>
            <p:ph type="ftr" sz="quarter" idx="10"/>
          </p:nvPr>
        </p:nvSpPr>
        <p:spPr>
          <a:xfrm>
            <a:off x="11461618" y="747744"/>
            <a:ext cx="54850" cy="636"/>
          </a:xfrm>
          <a:ln>
            <a:noFill/>
          </a:ln>
        </p:spPr>
        <p:txBody>
          <a:bodyPr>
            <a:noAutofit/>
          </a:bodyPr>
          <a:lstStyle>
            <a:lvl1pPr algn="ctr">
              <a:defRPr sz="1000">
                <a:ln>
                  <a:noFill/>
                </a:ln>
                <a:noFill/>
                <a:latin typeface="Arial" panose="020B0604020202020204" pitchFamily="34" charset="0"/>
                <a:cs typeface="Arial" panose="020B0604020202020204" pitchFamily="34" charset="0"/>
              </a:defRPr>
            </a:lvl1pPr>
          </a:lstStyle>
          <a:p>
            <a:pPr>
              <a:defRPr/>
            </a:pPr>
            <a:r>
              <a:rPr lang="en-US"/>
              <a:t>© Copyright IBM Corporation 2019, 2020</a:t>
            </a:r>
            <a:endParaRPr lang="en-US" dirty="0"/>
          </a:p>
        </p:txBody>
      </p:sp>
      <p:sp>
        <p:nvSpPr>
          <p:cNvPr id="11" name="Rectangle 20"/>
          <p:cNvSpPr>
            <a:spLocks noGrp="1" noChangeArrowheads="1"/>
          </p:cNvSpPr>
          <p:nvPr>
            <p:ph type="ctrTitle" hasCustomPrompt="1"/>
          </p:nvPr>
        </p:nvSpPr>
        <p:spPr bwMode="auto">
          <a:xfrm>
            <a:off x="381600" y="360000"/>
            <a:ext cx="9216000" cy="4006800"/>
          </a:xfrm>
          <a:noFill/>
          <a:ln>
            <a:noFill/>
          </a:ln>
          <a:effectLst/>
          <a:extLs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0" rIns="0" bIns="0" numCol="1" anchor="t" anchorCtr="0" compatLnSpc="1">
            <a:prstTxWarp prst="textNoShape">
              <a:avLst/>
            </a:prstTxWarp>
          </a:bodyPr>
          <a:lstStyle>
            <a:lvl1pPr>
              <a:defRPr lang="en-US" sz="4800" noProof="0" dirty="0">
                <a:solidFill>
                  <a:srgbClr val="FFFFFF"/>
                </a:solidFill>
              </a:defRPr>
            </a:lvl1pPr>
          </a:lstStyle>
          <a:p>
            <a:pPr lvl="0"/>
            <a:r>
              <a:rPr lang="en-US" noProof="0" dirty="0"/>
              <a:t>Course title</a:t>
            </a:r>
          </a:p>
        </p:txBody>
      </p:sp>
      <p:pic>
        <p:nvPicPr>
          <p:cNvPr id="14" name="Picture 6" descr="C:\!!Templates\Cross-brand_Ppt_template\!!Masthead_Final-1d.png" hidden="1"/>
          <p:cNvPicPr>
            <a:picLocks noChangeAspect="1" noChangeArrowheads="1"/>
          </p:cNvPicPr>
          <p:nvPr userDrawn="1"/>
        </p:nvPicPr>
        <p:blipFill>
          <a:blip r:embed="rId5">
            <a:alphaModFix amt="0"/>
            <a:extLst>
              <a:ext uri="{28A0092B-C50C-407E-A947-70E740481C1C}">
                <a14:useLocalDpi xmlns:a14="http://schemas.microsoft.com/office/drawing/2010/main" val="0"/>
              </a:ext>
            </a:extLst>
          </a:blip>
          <a:srcRect/>
          <a:stretch>
            <a:fillRect/>
          </a:stretch>
        </p:blipFill>
        <p:spPr bwMode="auto">
          <a:xfrm>
            <a:off x="11427707" y="187753"/>
            <a:ext cx="115253" cy="5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2"/>
          <p:cNvSpPr>
            <a:spLocks noGrp="1"/>
          </p:cNvSpPr>
          <p:nvPr>
            <p:ph type="body" sz="quarter" idx="11" hasCustomPrompt="1"/>
          </p:nvPr>
        </p:nvSpPr>
        <p:spPr>
          <a:xfrm>
            <a:off x="381600" y="4377600"/>
            <a:ext cx="5713200" cy="1677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a:defRPr lang="en-US" sz="2000" b="1" dirty="0">
                <a:solidFill>
                  <a:srgbClr val="FFFFFF"/>
                </a:solidFill>
              </a:defRPr>
            </a:lvl1pPr>
          </a:lstStyle>
          <a:p>
            <a:pPr marL="0" lvl="0" indent="0">
              <a:buNone/>
            </a:pPr>
            <a:r>
              <a:rPr lang="en-US" dirty="0"/>
              <a:t>Course subtitle (delete this text if no subtitle exists) </a:t>
            </a:r>
          </a:p>
        </p:txBody>
      </p:sp>
      <p:sp>
        <p:nvSpPr>
          <p:cNvPr id="10" name="Footer Placeholder">
            <a:extLst>
              <a:ext uri="{FF2B5EF4-FFF2-40B4-BE49-F238E27FC236}">
                <a16:creationId xmlns:a16="http://schemas.microsoft.com/office/drawing/2014/main" id="{DDB5C2D6-CE27-4AAE-8018-61825B856DF1}"/>
              </a:ext>
            </a:extLst>
          </p:cNvPr>
          <p:cNvSpPr txBox="1">
            <a:spLocks/>
          </p:cNvSpPr>
          <p:nvPr userDrawn="1"/>
        </p:nvSpPr>
        <p:spPr bwMode="gray">
          <a:xfrm>
            <a:off x="488421" y="6224256"/>
            <a:ext cx="4555925" cy="375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rmAutofit/>
          </a:bodyPr>
          <a:lstStyle>
            <a:defPPr>
              <a:defRPr lang="de-DE"/>
            </a:defPPr>
            <a:lvl1pPr marL="0" marR="0" indent="0" algn="l" defTabSz="914427" rtl="0" eaLnBrk="1" fontAlgn="auto" latinLnBrk="0" hangingPunct="1">
              <a:lnSpc>
                <a:spcPct val="100000"/>
              </a:lnSpc>
              <a:spcBef>
                <a:spcPts val="0"/>
              </a:spcBef>
              <a:spcAft>
                <a:spcPts val="0"/>
              </a:spcAft>
              <a:buClrTx/>
              <a:buSzTx/>
              <a:buFontTx/>
              <a:buNone/>
              <a:tabLst/>
              <a:defRPr sz="2666" kern="1200">
                <a:solidFill>
                  <a:schemeClr val="tx1"/>
                </a:solidFill>
                <a:latin typeface="IBM Plex Sans" panose="020B0503050203000203" pitchFamily="34" charset="0"/>
                <a:ea typeface="Verdana" panose="020B0604030504040204" pitchFamily="34" charset="0"/>
                <a:cs typeface="Arial" panose="020B0604020202020204" pitchFamily="34" charset="0"/>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marL="0" marR="0" lvl="0" indent="0" algn="l" defTabSz="121893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IBM Plex Sans" panose="020B0503050203000203" pitchFamily="34" charset="0"/>
                <a:ea typeface="Verdana" panose="020B0604030504040204" pitchFamily="34" charset="0"/>
                <a:cs typeface="Arial" panose="020B0604020202020204" pitchFamily="34" charset="0"/>
              </a:rPr>
              <a:t>IBM </a:t>
            </a:r>
            <a:r>
              <a:rPr kumimoji="0" lang="en-US" sz="2000" b="1" i="0" u="none" strike="noStrike" kern="1200" cap="none" spc="0" normalizeH="0" baseline="0" noProof="0" dirty="0">
                <a:ln>
                  <a:noFill/>
                </a:ln>
                <a:solidFill>
                  <a:schemeClr val="bg1"/>
                </a:solidFill>
                <a:effectLst/>
                <a:uLnTx/>
                <a:uFillTx/>
                <a:latin typeface="IBM Plex Sans" panose="020B0503050203000203" pitchFamily="34" charset="0"/>
                <a:ea typeface="Verdana" panose="020B0604030504040204" pitchFamily="34" charset="0"/>
                <a:cs typeface="Arial" panose="020B0604020202020204" pitchFamily="34" charset="0"/>
              </a:rPr>
              <a:t>Training</a:t>
            </a:r>
          </a:p>
        </p:txBody>
      </p:sp>
      <p:pic>
        <p:nvPicPr>
          <p:cNvPr id="12" name="Picture" descr="IBM 8-bar logo">
            <a:extLst>
              <a:ext uri="{FF2B5EF4-FFF2-40B4-BE49-F238E27FC236}">
                <a16:creationId xmlns:a16="http://schemas.microsoft.com/office/drawing/2014/main" id="{979C99C0-AECA-4075-89EC-9B1819365F37}"/>
              </a:ext>
            </a:extLst>
          </p:cNvPr>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10974093" y="6268008"/>
            <a:ext cx="726311" cy="288222"/>
          </a:xfrm>
          <a:prstGeom prst="rect">
            <a:avLst/>
          </a:prstGeom>
        </p:spPr>
      </p:pic>
    </p:spTree>
    <p:extLst>
      <p:ext uri="{BB962C8B-B14F-4D97-AF65-F5344CB8AC3E}">
        <p14:creationId xmlns:p14="http://schemas.microsoft.com/office/powerpoint/2010/main" val="2108639633"/>
      </p:ext>
    </p:extLst>
  </p:cSld>
  <p:clrMapOvr>
    <a:masterClrMapping/>
  </p:clrMapOvr>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0" name="Picture 3" descr="C:\!!Templates\Cross-brand_Ppt_template\Diagonal45Feath35.png" hidden="1"/>
          <p:cNvPicPr>
            <a:picLocks noChangeAspect="1" noChangeArrowheads="1"/>
          </p:cNvPicPr>
          <p:nvPr userDrawn="1"/>
        </p:nvPicPr>
        <p:blipFill>
          <a:blip r:embed="rId3" cstate="screen">
            <a:alphaModFix amt="0"/>
            <a:extLst>
              <a:ext uri="{28A0092B-C50C-407E-A947-70E740481C1C}">
                <a14:useLocalDpi xmlns:a14="http://schemas.microsoft.com/office/drawing/2010/main" val="0"/>
              </a:ext>
            </a:extLst>
          </a:blip>
          <a:srcRect/>
          <a:stretch>
            <a:fillRect/>
          </a:stretch>
        </p:blipFill>
        <p:spPr bwMode="auto">
          <a:xfrm flipV="1">
            <a:off x="11770298" y="901186"/>
            <a:ext cx="115253" cy="179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hidden="1"/>
          <p:cNvSpPr>
            <a:spLocks noChangeArrowheads="1"/>
          </p:cNvSpPr>
          <p:nvPr/>
        </p:nvSpPr>
        <p:spPr bwMode="gray">
          <a:xfrm>
            <a:off x="11733371" y="352546"/>
            <a:ext cx="121888" cy="4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ctr">
              <a:defRPr/>
            </a:pPr>
            <a:br>
              <a:rPr lang="en-US" sz="1000" dirty="0">
                <a:ln>
                  <a:noFill/>
                </a:ln>
                <a:noFill/>
                <a:latin typeface="+mn-lt"/>
                <a:ea typeface="Verdana" panose="020B0604030504040204" pitchFamily="34" charset="0"/>
                <a:cs typeface="Verdana" panose="020B0604030504040204" pitchFamily="34" charset="0"/>
              </a:rPr>
            </a:br>
            <a:r>
              <a:rPr lang="en-US" sz="1000" dirty="0">
                <a:ln>
                  <a:noFill/>
                </a:ln>
                <a:noFill/>
                <a:latin typeface="+mn-lt"/>
                <a:ea typeface="Verdana" panose="020B0604030504040204" pitchFamily="34" charset="0"/>
                <a:cs typeface="Verdana" panose="020B0604030504040204" pitchFamily="34" charset="0"/>
              </a:rPr>
              <a:t>Course materials may not be reproduced in whole or in part without the prior written permission of IBM.</a:t>
            </a:r>
          </a:p>
        </p:txBody>
      </p:sp>
      <p:sp>
        <p:nvSpPr>
          <p:cNvPr id="8" name="Rectangle 12" hidden="1"/>
          <p:cNvSpPr>
            <a:spLocks noGrp="1" noChangeAspect="1" noChangeArrowheads="1"/>
          </p:cNvSpPr>
          <p:nvPr>
            <p:ph type="ftr" sz="quarter" idx="10"/>
          </p:nvPr>
        </p:nvSpPr>
        <p:spPr>
          <a:xfrm>
            <a:off x="11733372" y="385884"/>
            <a:ext cx="73853" cy="856"/>
          </a:xfrm>
        </p:spPr>
        <p:txBody>
          <a:bodyPr>
            <a:noAutofit/>
          </a:bodyPr>
          <a:lstStyle>
            <a:lvl1pPr algn="ctr">
              <a:defRPr sz="1000">
                <a:ln>
                  <a:noFill/>
                </a:ln>
                <a:noFill/>
                <a:latin typeface="+mn-lt"/>
              </a:defRPr>
            </a:lvl1pPr>
          </a:lstStyle>
          <a:p>
            <a:pPr>
              <a:defRPr/>
            </a:pPr>
            <a:r>
              <a:rPr lang="en-US"/>
              <a:t>© Copyright IBM Corporation 2019, 2020</a:t>
            </a:r>
            <a:endParaRPr lang="en-US" dirty="0"/>
          </a:p>
        </p:txBody>
      </p:sp>
      <p:sp>
        <p:nvSpPr>
          <p:cNvPr id="11" name="Rectangle 20"/>
          <p:cNvSpPr>
            <a:spLocks noGrp="1" noChangeArrowheads="1"/>
          </p:cNvSpPr>
          <p:nvPr>
            <p:ph type="ctrTitle"/>
          </p:nvPr>
        </p:nvSpPr>
        <p:spPr bwMode="auto">
          <a:xfrm>
            <a:off x="381600" y="608400"/>
            <a:ext cx="9216000" cy="3769200"/>
          </a:xfrm>
          <a:noFill/>
          <a:ln>
            <a:noFill/>
          </a:ln>
          <a:effectLst/>
          <a:extLst>
            <a:ext uri="{91240B29-F687-4F45-9708-019B960494DF}">
              <a14:hiddenLine xmlns:a14="http://schemas.microsoft.com/office/drawing/2010/main" w="9525" algn="ctr">
                <a:solidFill>
                  <a:schemeClr val="tx1"/>
                </a:solidFill>
                <a:miter lim="800000"/>
                <a:headEnd/>
                <a:tailEnd/>
              </a14:hiddenLine>
            </a:ext>
          </a:extLst>
        </p:spPr>
        <p:txBody>
          <a:bodyPr vert="horz" wrap="square" lIns="91440" tIns="30724" rIns="61448" bIns="30724" numCol="1" anchor="t" anchorCtr="0" compatLnSpc="1">
            <a:prstTxWarp prst="textNoShape">
              <a:avLst/>
            </a:prstTxWarp>
          </a:bodyPr>
          <a:lstStyle>
            <a:lvl1pPr>
              <a:defRPr lang="en-US" sz="4800" noProof="0" dirty="0"/>
            </a:lvl1pPr>
          </a:lstStyle>
          <a:p>
            <a:pPr lvl="0"/>
            <a:r>
              <a:rPr lang="en-US" noProof="0" dirty="0"/>
              <a:t>Unit title</a:t>
            </a:r>
          </a:p>
        </p:txBody>
      </p:sp>
      <p:pic>
        <p:nvPicPr>
          <p:cNvPr id="12" name="Picture 6" descr="C:\!!Templates\Cross-brand_Ppt_template\!!Masthead_Final-1d.png" hidden="1"/>
          <p:cNvPicPr>
            <a:picLocks noChangeAspect="1" noChangeArrowheads="1"/>
          </p:cNvPicPr>
          <p:nvPr userDrawn="1"/>
        </p:nvPicPr>
        <p:blipFill>
          <a:blip r:embed="rId4">
            <a:alphaModFix amt="0"/>
            <a:extLst>
              <a:ext uri="{28A0092B-C50C-407E-A947-70E740481C1C}">
                <a14:useLocalDpi xmlns:a14="http://schemas.microsoft.com/office/drawing/2010/main" val="0"/>
              </a:ext>
            </a:extLst>
          </a:blip>
          <a:srcRect/>
          <a:stretch>
            <a:fillRect/>
          </a:stretch>
        </p:blipFill>
        <p:spPr bwMode="auto">
          <a:xfrm>
            <a:off x="11772820" y="68142"/>
            <a:ext cx="115253" cy="5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1" hasCustomPrompt="1"/>
          </p:nvPr>
        </p:nvSpPr>
        <p:spPr>
          <a:xfrm>
            <a:off x="381600" y="4377600"/>
            <a:ext cx="7581600" cy="1677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a:defRPr lang="en-US" sz="2000" b="1" dirty="0">
                <a:ln>
                  <a:noFill/>
                </a:ln>
                <a:solidFill>
                  <a:schemeClr val="tx1"/>
                </a:solidFill>
              </a:defRPr>
            </a:lvl1pPr>
          </a:lstStyle>
          <a:p>
            <a:pPr marL="0" lvl="0" indent="0">
              <a:buNone/>
            </a:pPr>
            <a:r>
              <a:rPr lang="en-US" dirty="0"/>
              <a:t>Click to add subtitle</a:t>
            </a:r>
          </a:p>
        </p:txBody>
      </p:sp>
      <p:pic>
        <p:nvPicPr>
          <p:cNvPr id="9" name="Picture">
            <a:extLst>
              <a:ext uri="{FF2B5EF4-FFF2-40B4-BE49-F238E27FC236}">
                <a16:creationId xmlns:a16="http://schemas.microsoft.com/office/drawing/2014/main" id="{484CBBEC-8DAD-47EE-ABCA-9B990278173C}"/>
              </a:ext>
            </a:extLst>
          </p:cNvPr>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10972800" y="6267600"/>
            <a:ext cx="695271" cy="277477"/>
          </a:xfrm>
          <a:prstGeom prst="rect">
            <a:avLst/>
          </a:prstGeom>
        </p:spPr>
      </p:pic>
      <p:sp>
        <p:nvSpPr>
          <p:cNvPr id="13" name="Footer Placeholder">
            <a:extLst>
              <a:ext uri="{FF2B5EF4-FFF2-40B4-BE49-F238E27FC236}">
                <a16:creationId xmlns:a16="http://schemas.microsoft.com/office/drawing/2014/main" id="{EB55F085-3B43-458B-A6FF-9A2A16CEDB9C}"/>
              </a:ext>
            </a:extLst>
          </p:cNvPr>
          <p:cNvSpPr txBox="1">
            <a:spLocks/>
          </p:cNvSpPr>
          <p:nvPr userDrawn="1"/>
        </p:nvSpPr>
        <p:spPr bwMode="gray">
          <a:xfrm>
            <a:off x="489600" y="6224400"/>
            <a:ext cx="4555925" cy="375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normAutofit/>
          </a:bodyPr>
          <a:lstStyle>
            <a:defPPr>
              <a:defRPr lang="de-DE"/>
            </a:defPPr>
            <a:lvl1pPr marL="0" marR="0" indent="0" algn="l" defTabSz="914427" rtl="0" eaLnBrk="1" fontAlgn="auto" latinLnBrk="0" hangingPunct="1">
              <a:lnSpc>
                <a:spcPct val="100000"/>
              </a:lnSpc>
              <a:spcBef>
                <a:spcPts val="0"/>
              </a:spcBef>
              <a:spcAft>
                <a:spcPts val="0"/>
              </a:spcAft>
              <a:buClrTx/>
              <a:buSzTx/>
              <a:buFontTx/>
              <a:buNone/>
              <a:tabLst/>
              <a:defRPr sz="2666" kern="1200">
                <a:solidFill>
                  <a:schemeClr val="tx1"/>
                </a:solidFill>
                <a:latin typeface="IBM Plex Sans" panose="020B0503050203000203" pitchFamily="34" charset="0"/>
                <a:ea typeface="Verdana" panose="020B0604030504040204" pitchFamily="34" charset="0"/>
                <a:cs typeface="Arial" panose="020B0604020202020204" pitchFamily="34" charset="0"/>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marL="0" marR="0" lvl="0" indent="0" algn="l" defTabSz="121893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IBM Plex Sans" panose="020B0503050203000203" pitchFamily="34" charset="0"/>
                <a:ea typeface="Verdana" panose="020B0604030504040204" pitchFamily="34" charset="0"/>
                <a:cs typeface="Arial" panose="020B0604020202020204" pitchFamily="34" charset="0"/>
              </a:rPr>
              <a:t>IBM </a:t>
            </a:r>
            <a:r>
              <a:rPr kumimoji="0" lang="en-US" sz="2000" b="1" i="0" u="none" strike="noStrike" kern="1200" cap="none" spc="0" normalizeH="0" baseline="0" noProof="0" dirty="0">
                <a:ln>
                  <a:noFill/>
                </a:ln>
                <a:solidFill>
                  <a:schemeClr val="tx1"/>
                </a:solidFill>
                <a:effectLst/>
                <a:uLnTx/>
                <a:uFillTx/>
                <a:latin typeface="IBM Plex Sans" panose="020B0503050203000203" pitchFamily="34" charset="0"/>
                <a:ea typeface="Verdana" panose="020B0604030504040204" pitchFamily="34" charset="0"/>
                <a:cs typeface="Arial" panose="020B0604020202020204" pitchFamily="34" charset="0"/>
              </a:rPr>
              <a:t>Training</a:t>
            </a:r>
          </a:p>
        </p:txBody>
      </p:sp>
    </p:spTree>
    <p:extLst>
      <p:ext uri="{BB962C8B-B14F-4D97-AF65-F5344CB8AC3E}">
        <p14:creationId xmlns:p14="http://schemas.microsoft.com/office/powerpoint/2010/main" val="398103148"/>
      </p:ext>
    </p:extLst>
  </p:cSld>
  <p:clrMapOvr>
    <a:masterClrMapping/>
  </p:clrMapOvr>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reserve="1">
  <p:cSld name="Objectiv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2CCD5D-FDAD-42BA-8ED5-1D86F6D10365}"/>
              </a:ext>
            </a:extLst>
          </p:cNvPr>
          <p:cNvSpPr/>
          <p:nvPr userDrawn="1"/>
        </p:nvSpPr>
        <p:spPr bwMode="auto">
          <a:xfrm>
            <a:off x="0" y="0"/>
            <a:ext cx="3047206" cy="6858000"/>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7988" tIns="47988" rIns="47988" bIns="47988" numCol="1" rtlCol="0" anchor="t" anchorCtr="0" compatLnSpc="1">
            <a:prstTxWarp prst="textNoShape">
              <a:avLst/>
            </a:prstTxWarp>
          </a:bodyPr>
          <a:lstStyle/>
          <a:p>
            <a:pPr marL="0" marR="0" indent="0" algn="l" defTabSz="1218895" rtl="0" eaLnBrk="1" fontAlgn="base" latinLnBrk="0" hangingPunct="1">
              <a:lnSpc>
                <a:spcPct val="90000"/>
              </a:lnSpc>
              <a:spcBef>
                <a:spcPct val="0"/>
              </a:spcBef>
              <a:spcAft>
                <a:spcPct val="0"/>
              </a:spcAft>
              <a:buClrTx/>
              <a:buSzTx/>
              <a:buFontTx/>
              <a:buNone/>
              <a:tabLst/>
            </a:pPr>
            <a:endParaRPr kumimoji="0" lang="en-US" sz="1866" b="0" i="0" u="none" strike="noStrike" cap="none" normalizeH="0" baseline="0" dirty="0">
              <a:ln>
                <a:noFill/>
              </a:ln>
              <a:solidFill>
                <a:schemeClr val="bg1"/>
              </a:solidFill>
              <a:effectLst/>
              <a:latin typeface="IBM Plex Sans" panose="020B0503050203000203" pitchFamily="34" charset="0"/>
            </a:endParaRPr>
          </a:p>
        </p:txBody>
      </p:sp>
      <p:sp>
        <p:nvSpPr>
          <p:cNvPr id="2" name="Title 1"/>
          <p:cNvSpPr>
            <a:spLocks noGrp="1"/>
          </p:cNvSpPr>
          <p:nvPr>
            <p:ph type="title"/>
          </p:nvPr>
        </p:nvSpPr>
        <p:spPr>
          <a:xfrm>
            <a:off x="100800" y="352800"/>
            <a:ext cx="2840400" cy="6328800"/>
          </a:xfrm>
          <a:noFill/>
        </p:spPr>
        <p:txBody>
          <a:bodyPr anchor="t" anchorCtr="0"/>
          <a:lstStyle>
            <a:lvl1pPr>
              <a:defRPr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3204000" y="352800"/>
            <a:ext cx="8506800" cy="6328800"/>
          </a:xfrm>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Tree>
    <p:extLst>
      <p:ext uri="{BB962C8B-B14F-4D97-AF65-F5344CB8AC3E}">
        <p14:creationId xmlns:p14="http://schemas.microsoft.com/office/powerpoint/2010/main" val="189962375"/>
      </p:ext>
    </p:extLst>
  </p:cSld>
  <p:clrMapOvr>
    <a:masterClrMapping/>
  </p:clrMapOvr>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opic Title">
    <p:spTree>
      <p:nvGrpSpPr>
        <p:cNvPr id="1" name=""/>
        <p:cNvGrpSpPr/>
        <p:nvPr/>
      </p:nvGrpSpPr>
      <p:grpSpPr>
        <a:xfrm>
          <a:off x="0" y="0"/>
          <a:ext cx="0" cy="0"/>
          <a:chOff x="0" y="0"/>
          <a:chExt cx="0" cy="0"/>
        </a:xfrm>
      </p:grpSpPr>
      <p:pic>
        <p:nvPicPr>
          <p:cNvPr id="9" name="Picture 8" descr="A picture containing sitting, brush&#10;&#10;Description automatically generated">
            <a:extLst>
              <a:ext uri="{FF2B5EF4-FFF2-40B4-BE49-F238E27FC236}">
                <a16:creationId xmlns:a16="http://schemas.microsoft.com/office/drawing/2014/main" id="{27109886-DE7A-4EA1-BCF3-F43B474E73B5}"/>
              </a:ext>
            </a:extLst>
          </p:cNvPr>
          <p:cNvPicPr>
            <a:picLocks noChangeAspect="1"/>
          </p:cNvPicPr>
          <p:nvPr userDrawn="1"/>
        </p:nvPicPr>
        <p:blipFill rotWithShape="1">
          <a:blip r:embed="rId2" cstate="screen">
            <a:alphaModFix/>
            <a:extLst>
              <a:ext uri="{28A0092B-C50C-407E-A947-70E740481C1C}">
                <a14:useLocalDpi xmlns:a14="http://schemas.microsoft.com/office/drawing/2010/main" val="0"/>
              </a:ext>
            </a:extLst>
          </a:blip>
          <a:srcRect/>
          <a:stretch/>
        </p:blipFill>
        <p:spPr>
          <a:xfrm>
            <a:off x="0" y="0"/>
            <a:ext cx="6094412" cy="6858000"/>
          </a:xfrm>
          <a:prstGeom prst="rect">
            <a:avLst/>
          </a:prstGeom>
        </p:spPr>
      </p:pic>
      <p:pic>
        <p:nvPicPr>
          <p:cNvPr id="1029" name="Picture 5" descr="C:\!!Templates\Cross-brand_Ppt_template\Topic_diagonals_footer-room.png" hidden="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23863"/>
            <a:ext cx="5484971" cy="62103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0"/>
          <p:cNvSpPr>
            <a:spLocks noGrp="1" noChangeArrowheads="1"/>
          </p:cNvSpPr>
          <p:nvPr>
            <p:ph type="ctrTitle" hasCustomPrompt="1"/>
          </p:nvPr>
        </p:nvSpPr>
        <p:spPr bwMode="auto">
          <a:xfrm>
            <a:off x="6361200" y="630000"/>
            <a:ext cx="5544000" cy="4713525"/>
          </a:xfrm>
          <a:noFill/>
          <a:ln>
            <a:noFill/>
          </a:ln>
          <a:effectLst/>
        </p:spPr>
        <p:txBody>
          <a:bodyPr vert="horz" wrap="square" lIns="91440" tIns="0" rIns="0" bIns="0" numCol="1" anchor="t" anchorCtr="0" compatLnSpc="1">
            <a:prstTxWarp prst="textNoShape">
              <a:avLst/>
            </a:prstTxWarp>
          </a:bodyPr>
          <a:lstStyle>
            <a:lvl1pPr>
              <a:defRPr lang="en-US" sz="4800" noProof="0" dirty="0">
                <a:latin typeface="IBM Plex Sans ExtraLight" panose="020B0303050203000203" pitchFamily="34" charset="0"/>
              </a:defRPr>
            </a:lvl1pPr>
          </a:lstStyle>
          <a:p>
            <a:pPr lvl="0"/>
            <a:r>
              <a:rPr lang="en-US" noProof="0" dirty="0"/>
              <a:t>Topic/lesson title</a:t>
            </a:r>
          </a:p>
        </p:txBody>
      </p:sp>
      <p:sp>
        <p:nvSpPr>
          <p:cNvPr id="12" name="Rectangle 10" hidden="1"/>
          <p:cNvSpPr>
            <a:spLocks noGrp="1" noChangeArrowheads="1"/>
          </p:cNvSpPr>
          <p:nvPr>
            <p:ph type="sldNum" sz="quarter" idx="10"/>
          </p:nvPr>
        </p:nvSpPr>
        <p:spPr>
          <a:xfrm>
            <a:off x="5573848" y="6638544"/>
            <a:ext cx="1102497" cy="165100"/>
          </a:xfrm>
          <a:ln/>
        </p:spPr>
        <p:txBody>
          <a:bodyPr/>
          <a:lstStyle>
            <a:lvl1pPr>
              <a:defRPr/>
            </a:lvl1pPr>
          </a:lstStyle>
          <a:p>
            <a:pPr>
              <a:defRPr/>
            </a:pPr>
            <a:fld id="{11A68DD8-55F1-4DDB-A894-47428CF80362}" type="slidenum">
              <a:rPr lang="en-US"/>
              <a:pPr>
                <a:defRPr/>
              </a:pPr>
              <a:t>‹#›</a:t>
            </a:fld>
            <a:endParaRPr lang="en-US" dirty="0"/>
          </a:p>
        </p:txBody>
      </p:sp>
      <p:sp>
        <p:nvSpPr>
          <p:cNvPr id="13" name="Rectangle 11" hidden="1"/>
          <p:cNvSpPr>
            <a:spLocks noGrp="1" noChangeArrowheads="1"/>
          </p:cNvSpPr>
          <p:nvPr>
            <p:ph type="ftr" sz="quarter" idx="11"/>
          </p:nvPr>
        </p:nvSpPr>
        <p:spPr>
          <a:xfrm>
            <a:off x="6964137" y="6638544"/>
            <a:ext cx="5065980" cy="165600"/>
          </a:xfrm>
          <a:ln/>
        </p:spPr>
        <p:txBody>
          <a:bodyPr/>
          <a:lstStyle>
            <a:lvl1pPr>
              <a:defRPr/>
            </a:lvl1pPr>
          </a:lstStyle>
          <a:p>
            <a:pPr>
              <a:defRPr/>
            </a:pPr>
            <a:r>
              <a:rPr lang="en-US"/>
              <a:t>© Copyright IBM Corporation 2019, 2020</a:t>
            </a:r>
            <a:endParaRPr lang="en-US" dirty="0"/>
          </a:p>
        </p:txBody>
      </p:sp>
      <p:pic>
        <p:nvPicPr>
          <p:cNvPr id="8" name="Picture 6" descr="C:\!!Templates\Cross-brand_Ppt_template\!!Masthead_Final-1d.png" hidden="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1"/>
            <a:ext cx="121888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2" hasCustomPrompt="1"/>
          </p:nvPr>
        </p:nvSpPr>
        <p:spPr>
          <a:xfrm>
            <a:off x="6361200" y="5476875"/>
            <a:ext cx="5544000" cy="990599"/>
          </a:xfrm>
        </p:spPr>
        <p:txBody>
          <a:bodyPr/>
          <a:lstStyle>
            <a:lvl1pPr marL="0" indent="0">
              <a:buNone/>
              <a:defRPr sz="2000" b="1">
                <a:latin typeface="IBM Plex Sans ExtraLight" panose="020B0303050203000203" pitchFamily="34" charset="0"/>
              </a:defRPr>
            </a:lvl1pPr>
            <a:lvl2pPr marL="284400" indent="0">
              <a:buNone/>
              <a:defRPr/>
            </a:lvl2pPr>
          </a:lstStyle>
          <a:p>
            <a:pPr lvl="0"/>
            <a:r>
              <a:rPr lang="en-US" dirty="0"/>
              <a:t>Click to add subtitle</a:t>
            </a:r>
          </a:p>
        </p:txBody>
      </p:sp>
    </p:spTree>
    <p:extLst>
      <p:ext uri="{BB962C8B-B14F-4D97-AF65-F5344CB8AC3E}">
        <p14:creationId xmlns:p14="http://schemas.microsoft.com/office/powerpoint/2010/main" val="2521947561"/>
      </p:ext>
    </p:extLst>
  </p:cSld>
  <p:clrMapOvr>
    <a:masterClrMapping/>
  </p:clrMapOvr>
  <p:hf sldNum="0" hd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BF2D6CF-49ED-4C32-B6EE-189F69C4CC85}"/>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a:noFill/>
        </p:spPr>
        <p:txBody>
          <a:bodyPr/>
          <a:lstStyle/>
          <a:p>
            <a:r>
              <a:rPr lang="en-US"/>
              <a:t>Click to edit Master title style</a:t>
            </a:r>
            <a:endParaRPr lang="en-US" dirty="0"/>
          </a:p>
        </p:txBody>
      </p:sp>
      <p:sp>
        <p:nvSpPr>
          <p:cNvPr id="3" name="Content Placeholder 2"/>
          <p:cNvSpPr>
            <a:spLocks noGrp="1"/>
          </p:cNvSpPr>
          <p:nvPr>
            <p:ph idx="1"/>
          </p:nvPr>
        </p:nvSpPr>
        <p:spPr>
          <a:xfrm>
            <a:off x="208800" y="1164168"/>
            <a:ext cx="11641455" cy="5513832"/>
          </a:xfrm>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Tree>
    <p:extLst>
      <p:ext uri="{BB962C8B-B14F-4D97-AF65-F5344CB8AC3E}">
        <p14:creationId xmlns:p14="http://schemas.microsoft.com/office/powerpoint/2010/main" val="3573111348"/>
      </p:ext>
    </p:extLst>
  </p:cSld>
  <p:clrMapOvr>
    <a:masterClrMapping/>
  </p:clrMapOvr>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Number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EC8CDA-17C1-4A34-B5FF-238AEC851353}"/>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08800" y="1170432"/>
            <a:ext cx="11641455" cy="5513832"/>
          </a:xfrm>
        </p:spPr>
        <p:txBody>
          <a:bodyPr/>
          <a:lstStyle>
            <a:lvl1pPr marL="301752" indent="-301752" defTabSz="907200">
              <a:buClr>
                <a:srgbClr val="0F62FE"/>
              </a:buClr>
              <a:buSzPct val="90000"/>
              <a:buFont typeface="+mj-lt"/>
              <a:buAutoNum type="arabicPeriod"/>
              <a:tabLst>
                <a:tab pos="302400" algn="l"/>
                <a:tab pos="604800" algn="l"/>
              </a:tabLst>
              <a:defRPr/>
            </a:lvl1pPr>
            <a:lvl2pPr marL="603504" indent="-301752" defTabSz="907200">
              <a:buClr>
                <a:srgbClr val="0F62FE"/>
              </a:buClr>
              <a:buSzPct val="90000"/>
              <a:buFont typeface="+mj-lt"/>
              <a:buAutoNum type="alphaLcPeriod"/>
              <a:tabLst>
                <a:tab pos="604800" algn="l"/>
              </a:tabLst>
              <a:defRPr/>
            </a:lvl2pPr>
            <a:lvl3pPr marL="302400" indent="0" defTabSz="907200">
              <a:buNone/>
              <a:tabLst>
                <a:tab pos="302400" algn="l"/>
                <a:tab pos="604800" algn="l"/>
              </a:tabLst>
              <a:defRPr>
                <a:solidFill>
                  <a:srgbClr val="0F62FE"/>
                </a:solidFill>
              </a:defRPr>
            </a:lvl3pPr>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Tree>
    <p:extLst>
      <p:ext uri="{BB962C8B-B14F-4D97-AF65-F5344CB8AC3E}">
        <p14:creationId xmlns:p14="http://schemas.microsoft.com/office/powerpoint/2010/main" val="287059922"/>
      </p:ext>
    </p:extLst>
  </p:cSld>
  <p:clrMapOvr>
    <a:masterClrMapping/>
  </p:clrMapOvr>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_Plai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9E4432-0B6D-49A0-AD94-012C403D69F8}"/>
              </a:ext>
            </a:extLst>
          </p:cNvPr>
          <p:cNvSpPr/>
          <p:nvPr userDrawn="1"/>
        </p:nvSpPr>
        <p:spPr bwMode="auto">
          <a:xfrm>
            <a:off x="0" y="0"/>
            <a:ext cx="12188825" cy="1126024"/>
          </a:xfrm>
          <a:prstGeom prst="rect">
            <a:avLst/>
          </a:prstGeom>
          <a:solidFill>
            <a:schemeClr val="accent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bg1"/>
              </a:solidFill>
              <a:effectLst/>
              <a:latin typeface="Arial" panose="020B0604020202020204" pitchFamily="34" charset="0"/>
            </a:endParaRPr>
          </a:p>
        </p:txBody>
      </p:sp>
      <p:sp>
        <p:nvSpPr>
          <p:cNvPr id="3" name="Content Placeholder 2"/>
          <p:cNvSpPr>
            <a:spLocks noGrp="1"/>
          </p:cNvSpPr>
          <p:nvPr>
            <p:ph idx="1"/>
          </p:nvPr>
        </p:nvSpPr>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
        <p:nvSpPr>
          <p:cNvPr id="6" name="Title 5">
            <a:extLst>
              <a:ext uri="{FF2B5EF4-FFF2-40B4-BE49-F238E27FC236}">
                <a16:creationId xmlns:a16="http://schemas.microsoft.com/office/drawing/2014/main" id="{71E35613-D702-448C-AA5F-CFD5562487FF}"/>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7698525"/>
      </p:ext>
    </p:extLst>
  </p:cSld>
  <p:clrMapOvr>
    <a:masterClrMapping/>
  </p:clrMapOvr>
  <p:hf sldNum="0" hd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Numbered_Plai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8FA1627-F56F-49D6-84A9-6D0F7465792F}"/>
              </a:ext>
            </a:extLst>
          </p:cNvPr>
          <p:cNvSpPr/>
          <p:nvPr userDrawn="1"/>
        </p:nvSpPr>
        <p:spPr bwMode="auto">
          <a:xfrm>
            <a:off x="0" y="0"/>
            <a:ext cx="12188825" cy="1126024"/>
          </a:xfrm>
          <a:prstGeom prst="rect">
            <a:avLst/>
          </a:prstGeom>
          <a:solidFill>
            <a:schemeClr val="accent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bg1"/>
              </a:solidFill>
              <a:effectLst/>
              <a:latin typeface="Arial" panose="020B0604020202020204" pitchFamily="34" charset="0"/>
            </a:endParaRPr>
          </a:p>
        </p:txBody>
      </p:sp>
      <p:sp>
        <p:nvSpPr>
          <p:cNvPr id="2" name="Title 1"/>
          <p:cNvSpPr>
            <a:spLocks noGrp="1"/>
          </p:cNvSpPr>
          <p:nvPr>
            <p:ph type="title"/>
          </p:nvPr>
        </p:nvSpPr>
        <p:spPr>
          <a:solidFill>
            <a:schemeClr val="accent2"/>
          </a:solidFill>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208800" y="1170432"/>
            <a:ext cx="11641455" cy="5513832"/>
          </a:xfrm>
        </p:spPr>
        <p:txBody>
          <a:bodyPr/>
          <a:lstStyle>
            <a:lvl1pPr marL="301752" indent="-301752" defTabSz="907200">
              <a:buClr>
                <a:srgbClr val="0F62FE"/>
              </a:buClr>
              <a:buSzPct val="90000"/>
              <a:buFont typeface="+mj-lt"/>
              <a:buAutoNum type="arabicPeriod"/>
              <a:tabLst>
                <a:tab pos="302400" algn="l"/>
                <a:tab pos="604800" algn="l"/>
              </a:tabLst>
              <a:defRPr/>
            </a:lvl1pPr>
            <a:lvl2pPr marL="603504" indent="-301752" defTabSz="907200">
              <a:buClr>
                <a:srgbClr val="0F62FE"/>
              </a:buClr>
              <a:buSzPct val="90000"/>
              <a:buFont typeface="+mj-lt"/>
              <a:buAutoNum type="alphaLcPeriod"/>
              <a:tabLst>
                <a:tab pos="604800" algn="l"/>
              </a:tabLst>
              <a:defRPr/>
            </a:lvl2pPr>
            <a:lvl3pPr marL="302400" indent="0" defTabSz="907200">
              <a:buNone/>
              <a:tabLst>
                <a:tab pos="302400" algn="l"/>
                <a:tab pos="604800" algn="l"/>
              </a:tabLst>
              <a:defRPr>
                <a:solidFill>
                  <a:srgbClr val="0F62FE"/>
                </a:solidFill>
              </a:defRPr>
            </a:lvl3pPr>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Tree>
    <p:extLst>
      <p:ext uri="{BB962C8B-B14F-4D97-AF65-F5344CB8AC3E}">
        <p14:creationId xmlns:p14="http://schemas.microsoft.com/office/powerpoint/2010/main" val="3278238244"/>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Only_Call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
        <p:nvSpPr>
          <p:cNvPr id="5" name="Text Placeholder 2">
            <a:extLst>
              <a:ext uri="{FF2B5EF4-FFF2-40B4-BE49-F238E27FC236}">
                <a16:creationId xmlns:a16="http://schemas.microsoft.com/office/drawing/2014/main" id="{4D343E60-7541-4DA2-8C3B-0C1688F47905}"/>
              </a:ext>
            </a:extLst>
          </p:cNvPr>
          <p:cNvSpPr>
            <a:spLocks noGrp="1"/>
          </p:cNvSpPr>
          <p:nvPr>
            <p:ph type="body" sz="quarter" idx="12" hasCustomPrompt="1"/>
          </p:nvPr>
        </p:nvSpPr>
        <p:spPr>
          <a:xfrm>
            <a:off x="1" y="3429000"/>
            <a:ext cx="3390899" cy="3429000"/>
          </a:xfrm>
          <a:solidFill>
            <a:srgbClr val="D0B0FF"/>
          </a:solidFill>
        </p:spPr>
        <p:txBody>
          <a:bodyPr lIns="320040" tIns="91440" rIns="182880"/>
          <a:lstStyle>
            <a:lvl1pPr marL="0" indent="0">
              <a:buNone/>
              <a:defRPr>
                <a:solidFill>
                  <a:sysClr val="windowText" lastClr="000000"/>
                </a:solidFill>
              </a:defRPr>
            </a:lvl1pPr>
          </a:lstStyle>
          <a:p>
            <a:r>
              <a:rPr lang="en-US" dirty="0"/>
              <a:t>Callout content</a:t>
            </a:r>
          </a:p>
        </p:txBody>
      </p:sp>
    </p:spTree>
    <p:extLst>
      <p:ext uri="{BB962C8B-B14F-4D97-AF65-F5344CB8AC3E}">
        <p14:creationId xmlns:p14="http://schemas.microsoft.com/office/powerpoint/2010/main" val="2227934519"/>
      </p:ext>
    </p:extLst>
  </p:cSld>
  <p:clrMapOvr>
    <a:masterClrMapping/>
  </p:clrMapOvr>
  <p:hf sldNum="0"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Only" preserve="1">
  <p:cSld name="Exercise Title">
    <p:spTree>
      <p:nvGrpSpPr>
        <p:cNvPr id="1" name=""/>
        <p:cNvGrpSpPr/>
        <p:nvPr/>
      </p:nvGrpSpPr>
      <p:grpSpPr>
        <a:xfrm>
          <a:off x="0" y="0"/>
          <a:ext cx="0" cy="0"/>
          <a:chOff x="0" y="0"/>
          <a:chExt cx="0" cy="0"/>
        </a:xfrm>
      </p:grpSpPr>
      <p:pic>
        <p:nvPicPr>
          <p:cNvPr id="5" name="Picture Placeholder 7" descr="A person standing in front of a computer&#10;&#10;Description automatically generated">
            <a:extLst>
              <a:ext uri="{FF2B5EF4-FFF2-40B4-BE49-F238E27FC236}">
                <a16:creationId xmlns:a16="http://schemas.microsoft.com/office/drawing/2014/main" id="{44400EE8-F52E-413D-B924-EE1519EF95F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1382233"/>
            <a:ext cx="12188825" cy="5478082"/>
          </a:xfrm>
          <a:prstGeom prst="rect">
            <a:avLst/>
          </a:prstGeom>
        </p:spPr>
      </p:pic>
      <p:sp>
        <p:nvSpPr>
          <p:cNvPr id="2" name="Title 1"/>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Footer Placeholder 3">
            <a:extLst>
              <a:ext uri="{FF2B5EF4-FFF2-40B4-BE49-F238E27FC236}">
                <a16:creationId xmlns:a16="http://schemas.microsoft.com/office/drawing/2014/main" id="{9CDD206D-6206-422A-8023-6496892D1C4C}"/>
              </a:ext>
            </a:extLst>
          </p:cNvPr>
          <p:cNvSpPr>
            <a:spLocks noGrp="1"/>
          </p:cNvSpPr>
          <p:nvPr>
            <p:ph type="ftr" sz="quarter" idx="11"/>
          </p:nvPr>
        </p:nvSpPr>
        <p:spPr/>
        <p:txBody>
          <a:bodyPr/>
          <a:lstStyle>
            <a:lvl1pPr>
              <a:defRPr>
                <a:noFill/>
              </a:defRPr>
            </a:lvl1pPr>
          </a:lstStyle>
          <a:p>
            <a:pPr>
              <a:defRPr/>
            </a:pPr>
            <a:r>
              <a:rPr lang="en-US"/>
              <a:t>© Copyright IBM Corporation 2019, 2020</a:t>
            </a:r>
            <a:endParaRPr lang="en-US" dirty="0"/>
          </a:p>
        </p:txBody>
      </p:sp>
    </p:spTree>
    <p:extLst>
      <p:ext uri="{BB962C8B-B14F-4D97-AF65-F5344CB8AC3E}">
        <p14:creationId xmlns:p14="http://schemas.microsoft.com/office/powerpoint/2010/main" val="993964113"/>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opic Title">
    <p:spTree>
      <p:nvGrpSpPr>
        <p:cNvPr id="1" name=""/>
        <p:cNvGrpSpPr/>
        <p:nvPr/>
      </p:nvGrpSpPr>
      <p:grpSpPr>
        <a:xfrm>
          <a:off x="0" y="0"/>
          <a:ext cx="0" cy="0"/>
          <a:chOff x="0" y="0"/>
          <a:chExt cx="0" cy="0"/>
        </a:xfrm>
      </p:grpSpPr>
      <p:pic>
        <p:nvPicPr>
          <p:cNvPr id="9" name="Picture 8" descr="A picture containing sitting, brush&#10;&#10;Description automatically generated">
            <a:extLst>
              <a:ext uri="{FF2B5EF4-FFF2-40B4-BE49-F238E27FC236}">
                <a16:creationId xmlns:a16="http://schemas.microsoft.com/office/drawing/2014/main" id="{27109886-DE7A-4EA1-BCF3-F43B474E73B5}"/>
              </a:ext>
            </a:extLst>
          </p:cNvPr>
          <p:cNvPicPr>
            <a:picLocks noChangeAspect="1"/>
          </p:cNvPicPr>
          <p:nvPr userDrawn="1"/>
        </p:nvPicPr>
        <p:blipFill rotWithShape="1">
          <a:blip r:embed="rId2" cstate="screen">
            <a:alphaModFix/>
            <a:extLst>
              <a:ext uri="{28A0092B-C50C-407E-A947-70E740481C1C}">
                <a14:useLocalDpi xmlns:a14="http://schemas.microsoft.com/office/drawing/2010/main" val="0"/>
              </a:ext>
            </a:extLst>
          </a:blip>
          <a:srcRect/>
          <a:stretch/>
        </p:blipFill>
        <p:spPr>
          <a:xfrm>
            <a:off x="0" y="0"/>
            <a:ext cx="6094412" cy="6858000"/>
          </a:xfrm>
          <a:prstGeom prst="rect">
            <a:avLst/>
          </a:prstGeom>
        </p:spPr>
      </p:pic>
      <p:pic>
        <p:nvPicPr>
          <p:cNvPr id="1029" name="Picture 5" descr="C:\!!Templates\Cross-brand_Ppt_template\Topic_diagonals_footer-room.png" hidden="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423863"/>
            <a:ext cx="5484971" cy="62103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0"/>
          <p:cNvSpPr>
            <a:spLocks noGrp="1" noChangeArrowheads="1"/>
          </p:cNvSpPr>
          <p:nvPr>
            <p:ph type="ctrTitle" hasCustomPrompt="1"/>
          </p:nvPr>
        </p:nvSpPr>
        <p:spPr bwMode="auto">
          <a:xfrm>
            <a:off x="6361200" y="630000"/>
            <a:ext cx="5544000" cy="4713525"/>
          </a:xfrm>
          <a:noFill/>
          <a:ln>
            <a:noFill/>
          </a:ln>
          <a:effectLst/>
        </p:spPr>
        <p:txBody>
          <a:bodyPr vert="horz" wrap="square" lIns="91440" tIns="0" rIns="0" bIns="0" numCol="1" anchor="t" anchorCtr="0" compatLnSpc="1">
            <a:prstTxWarp prst="textNoShape">
              <a:avLst/>
            </a:prstTxWarp>
          </a:bodyPr>
          <a:lstStyle>
            <a:lvl1pPr>
              <a:defRPr lang="en-US" sz="4800" noProof="0" dirty="0">
                <a:latin typeface="IBM Plex Sans ExtraLight" panose="020B0303050203000203" pitchFamily="34" charset="0"/>
              </a:defRPr>
            </a:lvl1pPr>
          </a:lstStyle>
          <a:p>
            <a:pPr lvl="0"/>
            <a:r>
              <a:rPr lang="en-US" noProof="0" dirty="0"/>
              <a:t>Topic/lesson title</a:t>
            </a:r>
          </a:p>
        </p:txBody>
      </p:sp>
      <p:sp>
        <p:nvSpPr>
          <p:cNvPr id="12" name="Rectangle 10" hidden="1"/>
          <p:cNvSpPr>
            <a:spLocks noGrp="1" noChangeArrowheads="1"/>
          </p:cNvSpPr>
          <p:nvPr>
            <p:ph type="sldNum" sz="quarter" idx="10"/>
          </p:nvPr>
        </p:nvSpPr>
        <p:spPr>
          <a:xfrm>
            <a:off x="5573848" y="6638544"/>
            <a:ext cx="1102497" cy="165100"/>
          </a:xfrm>
          <a:ln/>
        </p:spPr>
        <p:txBody>
          <a:bodyPr/>
          <a:lstStyle>
            <a:lvl1pPr>
              <a:defRPr/>
            </a:lvl1pPr>
          </a:lstStyle>
          <a:p>
            <a:pPr>
              <a:defRPr/>
            </a:pPr>
            <a:fld id="{11A68DD8-55F1-4DDB-A894-47428CF80362}" type="slidenum">
              <a:rPr lang="en-US"/>
              <a:pPr>
                <a:defRPr/>
              </a:pPr>
              <a:t>‹#›</a:t>
            </a:fld>
            <a:endParaRPr lang="en-US" dirty="0"/>
          </a:p>
        </p:txBody>
      </p:sp>
      <p:sp>
        <p:nvSpPr>
          <p:cNvPr id="13" name="Rectangle 11"/>
          <p:cNvSpPr>
            <a:spLocks noGrp="1" noChangeArrowheads="1"/>
          </p:cNvSpPr>
          <p:nvPr>
            <p:ph type="ftr" sz="quarter" idx="11"/>
          </p:nvPr>
        </p:nvSpPr>
        <p:spPr>
          <a:xfrm>
            <a:off x="6964137" y="6638544"/>
            <a:ext cx="5065980" cy="165600"/>
          </a:xfrm>
          <a:ln/>
        </p:spPr>
        <p:txBody>
          <a:bodyPr/>
          <a:lstStyle>
            <a:lvl1pPr>
              <a:defRPr>
                <a:noFill/>
              </a:defRPr>
            </a:lvl1pPr>
          </a:lstStyle>
          <a:p>
            <a:pPr>
              <a:defRPr/>
            </a:pPr>
            <a:r>
              <a:rPr lang="en-US"/>
              <a:t>© Copyright IBM Corporation 2019, 2020</a:t>
            </a:r>
            <a:endParaRPr lang="en-US" dirty="0"/>
          </a:p>
        </p:txBody>
      </p:sp>
      <p:pic>
        <p:nvPicPr>
          <p:cNvPr id="8" name="Picture 6" descr="C:\!!Templates\Cross-brand_Ppt_template\!!Masthead_Final-1d.png" hidden="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1"/>
            <a:ext cx="121888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2"/>
          <p:cNvSpPr>
            <a:spLocks noGrp="1"/>
          </p:cNvSpPr>
          <p:nvPr>
            <p:ph type="body" sz="quarter" idx="12" hasCustomPrompt="1"/>
          </p:nvPr>
        </p:nvSpPr>
        <p:spPr>
          <a:xfrm>
            <a:off x="6361200" y="5476875"/>
            <a:ext cx="5544000" cy="990599"/>
          </a:xfrm>
        </p:spPr>
        <p:txBody>
          <a:bodyPr/>
          <a:lstStyle>
            <a:lvl1pPr marL="0" indent="0">
              <a:buNone/>
              <a:defRPr sz="2000" b="1">
                <a:latin typeface="IBM Plex Sans ExtraLight" panose="020B0303050203000203" pitchFamily="34" charset="0"/>
              </a:defRPr>
            </a:lvl1pPr>
            <a:lvl2pPr marL="284400" indent="0">
              <a:buNone/>
              <a:defRPr/>
            </a:lvl2pPr>
          </a:lstStyle>
          <a:p>
            <a:pPr lvl="0"/>
            <a:r>
              <a:rPr lang="en-US" dirty="0"/>
              <a:t>Click to add subtitle</a:t>
            </a:r>
          </a:p>
        </p:txBody>
      </p:sp>
    </p:spTree>
    <p:extLst>
      <p:ext uri="{BB962C8B-B14F-4D97-AF65-F5344CB8AC3E}">
        <p14:creationId xmlns:p14="http://schemas.microsoft.com/office/powerpoint/2010/main" val="328799440"/>
      </p:ext>
    </p:extLst>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 preserve="1">
  <p:cSld name="Discussion">
    <p:spTree>
      <p:nvGrpSpPr>
        <p:cNvPr id="1" name=""/>
        <p:cNvGrpSpPr/>
        <p:nvPr/>
      </p:nvGrpSpPr>
      <p:grpSpPr>
        <a:xfrm>
          <a:off x="0" y="0"/>
          <a:ext cx="0" cy="0"/>
          <a:chOff x="0" y="0"/>
          <a:chExt cx="0" cy="0"/>
        </a:xfrm>
      </p:grpSpPr>
      <p:pic>
        <p:nvPicPr>
          <p:cNvPr id="6" name="Picture 5" descr="A picture containing indoor, person, table, kitchen&#10;&#10;Description automatically generated">
            <a:extLst>
              <a:ext uri="{FF2B5EF4-FFF2-40B4-BE49-F238E27FC236}">
                <a16:creationId xmlns:a16="http://schemas.microsoft.com/office/drawing/2014/main" id="{51230A2E-ADAC-435D-AF49-06A8AA79CB8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6094412" y="0"/>
            <a:ext cx="6094413" cy="6858000"/>
          </a:xfrm>
          <a:prstGeom prst="rect">
            <a:avLst/>
          </a:prstGeom>
        </p:spPr>
      </p:pic>
      <p:sp>
        <p:nvSpPr>
          <p:cNvPr id="2" name="Title 1"/>
          <p:cNvSpPr>
            <a:spLocks noGrp="1"/>
          </p:cNvSpPr>
          <p:nvPr>
            <p:ph type="title"/>
          </p:nvPr>
        </p:nvSpPr>
        <p:spPr>
          <a:xfrm>
            <a:off x="208800" y="1216800"/>
            <a:ext cx="5637600" cy="1310400"/>
          </a:xfrm>
          <a:noFill/>
        </p:spPr>
        <p:txBody>
          <a:bodyPr anchor="t" anchorCtr="0"/>
          <a:lstStyle/>
          <a:p>
            <a:r>
              <a:rPr lang="en-US"/>
              <a:t>Click to edit Master title style</a:t>
            </a:r>
            <a:endParaRPr lang="en-US" dirty="0"/>
          </a:p>
        </p:txBody>
      </p:sp>
      <p:sp>
        <p:nvSpPr>
          <p:cNvPr id="3" name="Content Placeholder 2"/>
          <p:cNvSpPr>
            <a:spLocks noGrp="1"/>
          </p:cNvSpPr>
          <p:nvPr>
            <p:ph idx="1"/>
          </p:nvPr>
        </p:nvSpPr>
        <p:spPr>
          <a:xfrm>
            <a:off x="230400" y="2844000"/>
            <a:ext cx="5616000" cy="3765600"/>
          </a:xfrm>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7" name="TextBox 6">
            <a:extLst>
              <a:ext uri="{FF2B5EF4-FFF2-40B4-BE49-F238E27FC236}">
                <a16:creationId xmlns:a16="http://schemas.microsoft.com/office/drawing/2014/main" id="{17B65E68-3267-4A92-920E-1EBBE77B36EF}"/>
              </a:ext>
            </a:extLst>
          </p:cNvPr>
          <p:cNvSpPr txBox="1"/>
          <p:nvPr userDrawn="1"/>
        </p:nvSpPr>
        <p:spPr>
          <a:xfrm>
            <a:off x="292650" y="246892"/>
            <a:ext cx="5553749" cy="771203"/>
          </a:xfrm>
          <a:prstGeom prst="rect">
            <a:avLst/>
          </a:prstGeom>
          <a:noFill/>
        </p:spPr>
        <p:txBody>
          <a:bodyPr wrap="square" lIns="0" tIns="0" rtlCol="0" anchor="ctr">
            <a:noAutofit/>
          </a:bodyPr>
          <a:lstStyle/>
          <a:p>
            <a:pPr algn="l"/>
            <a:r>
              <a:rPr kumimoji="0" lang="en-GB" sz="3199"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Arial" panose="020B0604020202020204" pitchFamily="34" charset="0"/>
              </a:rPr>
              <a:t>Discussion</a:t>
            </a:r>
            <a:endParaRPr lang="en-CA" sz="3199" b="0" dirty="0">
              <a:solidFill>
                <a:schemeClr val="tx1"/>
              </a:solidFill>
              <a:latin typeface="IBM Plex Sans" charset="0"/>
              <a:ea typeface="IBM Plex Sans" charset="0"/>
              <a:cs typeface="IBM Plex Sans" charset="0"/>
            </a:endParaRPr>
          </a:p>
        </p:txBody>
      </p:sp>
      <p:sp>
        <p:nvSpPr>
          <p:cNvPr id="4" name="Footer Placeholder 3">
            <a:extLst>
              <a:ext uri="{FF2B5EF4-FFF2-40B4-BE49-F238E27FC236}">
                <a16:creationId xmlns:a16="http://schemas.microsoft.com/office/drawing/2014/main" id="{F9241EFE-5EC5-47E5-A64E-D9358B2B9BA1}"/>
              </a:ext>
            </a:extLst>
          </p:cNvPr>
          <p:cNvSpPr>
            <a:spLocks noGrp="1"/>
          </p:cNvSpPr>
          <p:nvPr>
            <p:ph type="ftr" sz="quarter" idx="10"/>
          </p:nvPr>
        </p:nvSpPr>
        <p:spPr/>
        <p:txBody>
          <a:bodyPr/>
          <a:lstStyle>
            <a:lvl1pPr>
              <a:defRPr>
                <a:noFill/>
              </a:defRPr>
            </a:lvl1pPr>
          </a:lstStyle>
          <a:p>
            <a:pPr>
              <a:defRPr/>
            </a:pPr>
            <a:r>
              <a:rPr lang="en-US"/>
              <a:t>© Copyright IBM Corporation 2019, 2020</a:t>
            </a:r>
            <a:endParaRPr lang="en-US" dirty="0"/>
          </a:p>
        </p:txBody>
      </p:sp>
      <p:sp>
        <p:nvSpPr>
          <p:cNvPr id="5" name="Slide Number Placeholder 4">
            <a:extLst>
              <a:ext uri="{FF2B5EF4-FFF2-40B4-BE49-F238E27FC236}">
                <a16:creationId xmlns:a16="http://schemas.microsoft.com/office/drawing/2014/main" id="{2A3A3996-82F5-4A24-BC7E-BBCEED9FA9E1}"/>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4039535172"/>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3" name="Black rectangle">
            <a:extLst>
              <a:ext uri="{FF2B5EF4-FFF2-40B4-BE49-F238E27FC236}">
                <a16:creationId xmlns:a16="http://schemas.microsoft.com/office/drawing/2014/main" id="{C3E4302B-15CB-40E7-B3FA-1E2EBEBA2B1F}"/>
              </a:ext>
              <a:ext uri="{C183D7F6-B498-43B3-948B-1728B52AA6E4}">
                <adec:decorative xmlns:adec="http://schemas.microsoft.com/office/drawing/2017/decorative" val="1"/>
              </a:ext>
            </a:extLst>
          </p:cNvPr>
          <p:cNvSpPr/>
          <p:nvPr userDrawn="1"/>
        </p:nvSpPr>
        <p:spPr>
          <a:xfrm>
            <a:off x="6094412" y="0"/>
            <a:ext cx="6094413"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4" name="Text Placeholder 3"/>
          <p:cNvSpPr>
            <a:spLocks noGrp="1"/>
          </p:cNvSpPr>
          <p:nvPr>
            <p:ph type="body" sz="half" idx="2"/>
          </p:nvPr>
        </p:nvSpPr>
        <p:spPr>
          <a:xfrm>
            <a:off x="6094800" y="270000"/>
            <a:ext cx="5792400" cy="6314930"/>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7" name="Title 1"/>
          <p:cNvSpPr>
            <a:spLocks noGrp="1"/>
          </p:cNvSpPr>
          <p:nvPr>
            <p:ph type="title"/>
          </p:nvPr>
        </p:nvSpPr>
        <p:spPr>
          <a:xfrm>
            <a:off x="209356" y="271535"/>
            <a:ext cx="5594924" cy="6314930"/>
          </a:xfrm>
        </p:spPr>
        <p:txBody>
          <a:bodyPr anchor="t"/>
          <a:lstStyle>
            <a:lvl1pPr>
              <a:defRPr sz="3200" b="0"/>
            </a:lvl1pPr>
          </a:lstStyle>
          <a:p>
            <a:r>
              <a:rPr lang="en-US"/>
              <a:t>Click to edit Master title style</a:t>
            </a:r>
            <a:endParaRPr lang="en-US" dirty="0"/>
          </a:p>
        </p:txBody>
      </p:sp>
      <p:pic>
        <p:nvPicPr>
          <p:cNvPr id="2" name="Picture 1" descr="A close up of a clock&#10;&#10;Description automatically generated">
            <a:extLst>
              <a:ext uri="{FF2B5EF4-FFF2-40B4-BE49-F238E27FC236}">
                <a16:creationId xmlns:a16="http://schemas.microsoft.com/office/drawing/2014/main" id="{ABA9B184-AA8F-4C73-9995-40B384CAF7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83645"/>
            <a:ext cx="5210175" cy="3474354"/>
          </a:xfrm>
          <a:prstGeom prst="rect">
            <a:avLst/>
          </a:prstGeom>
        </p:spPr>
      </p:pic>
      <p:sp>
        <p:nvSpPr>
          <p:cNvPr id="3" name="Footer Placeholder 2">
            <a:extLst>
              <a:ext uri="{FF2B5EF4-FFF2-40B4-BE49-F238E27FC236}">
                <a16:creationId xmlns:a16="http://schemas.microsoft.com/office/drawing/2014/main" id="{01D7A271-9E2A-4E39-AC9D-72021A6F978C}"/>
              </a:ext>
            </a:extLst>
          </p:cNvPr>
          <p:cNvSpPr>
            <a:spLocks noGrp="1"/>
          </p:cNvSpPr>
          <p:nvPr>
            <p:ph type="ftr" sz="quarter" idx="10"/>
          </p:nvPr>
        </p:nvSpPr>
        <p:spPr/>
        <p:txBody>
          <a:bodyPr/>
          <a:lstStyle/>
          <a:p>
            <a:pPr>
              <a:defRPr/>
            </a:pPr>
            <a:r>
              <a:rPr lang="en-US"/>
              <a:t>© Copyright IBM Corporation 2019, 2020</a:t>
            </a:r>
            <a:endParaRPr lang="en-US" dirty="0"/>
          </a:p>
        </p:txBody>
      </p:sp>
      <p:sp>
        <p:nvSpPr>
          <p:cNvPr id="5" name="Slide Number Placeholder 4">
            <a:extLst>
              <a:ext uri="{FF2B5EF4-FFF2-40B4-BE49-F238E27FC236}">
                <a16:creationId xmlns:a16="http://schemas.microsoft.com/office/drawing/2014/main" id="{E00A0D45-C57D-4BFF-93F5-F9D78DBE60C4}"/>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748350208"/>
      </p:ext>
    </p:extLst>
  </p:cSld>
  <p:clrMapOvr>
    <a:masterClrMapping/>
  </p:clrMapOvr>
  <p:hf sldNum="0"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Resources">
    <p:spTree>
      <p:nvGrpSpPr>
        <p:cNvPr id="1" name=""/>
        <p:cNvGrpSpPr/>
        <p:nvPr/>
      </p:nvGrpSpPr>
      <p:grpSpPr>
        <a:xfrm>
          <a:off x="0" y="0"/>
          <a:ext cx="0" cy="0"/>
          <a:chOff x="0" y="0"/>
          <a:chExt cx="0" cy="0"/>
        </a:xfrm>
      </p:grpSpPr>
      <p:pic>
        <p:nvPicPr>
          <p:cNvPr id="7" name="Picture Placeholder 6" descr="Graphical user interface&#10;&#10;Description automatically generated">
            <a:extLst>
              <a:ext uri="{FF2B5EF4-FFF2-40B4-BE49-F238E27FC236}">
                <a16:creationId xmlns:a16="http://schemas.microsoft.com/office/drawing/2014/main" id="{B6EAE708-52F6-42D7-AEC7-EF1EB56E2B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a:off x="0" y="0"/>
            <a:ext cx="609441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F6BFDBFD-2540-44EF-9EE8-EC9A32B06284}"/>
              </a:ext>
            </a:extLst>
          </p:cNvPr>
          <p:cNvSpPr>
            <a:spLocks noGrp="1"/>
          </p:cNvSpPr>
          <p:nvPr>
            <p:ph type="title"/>
          </p:nvPr>
        </p:nvSpPr>
        <p:spPr>
          <a:xfrm>
            <a:off x="6228000" y="180000"/>
            <a:ext cx="5878800" cy="860400"/>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23C714C-C815-40BB-8688-B9D7779DE41E}"/>
              </a:ext>
            </a:extLst>
          </p:cNvPr>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a:extLst>
              <a:ext uri="{FF2B5EF4-FFF2-40B4-BE49-F238E27FC236}">
                <a16:creationId xmlns:a16="http://schemas.microsoft.com/office/drawing/2014/main" id="{46C8641D-5012-4C8B-8830-C6FFDD689392}"/>
              </a:ext>
            </a:extLst>
          </p:cNvPr>
          <p:cNvSpPr>
            <a:spLocks noGrp="1"/>
          </p:cNvSpPr>
          <p:nvPr>
            <p:ph type="ftr" sz="quarter" idx="11"/>
          </p:nvPr>
        </p:nvSpPr>
        <p:spPr/>
        <p:txBody>
          <a:bodyPr/>
          <a:lstStyle/>
          <a:p>
            <a:pPr>
              <a:defRPr/>
            </a:pPr>
            <a:r>
              <a:rPr lang="en-US"/>
              <a:t>© Copyright IBM Corporation 2019, 2020</a:t>
            </a:r>
            <a:endParaRPr lang="en-US" dirty="0"/>
          </a:p>
        </p:txBody>
      </p:sp>
      <p:sp>
        <p:nvSpPr>
          <p:cNvPr id="6" name="Content Placeholder 5">
            <a:extLst>
              <a:ext uri="{FF2B5EF4-FFF2-40B4-BE49-F238E27FC236}">
                <a16:creationId xmlns:a16="http://schemas.microsoft.com/office/drawing/2014/main" id="{8983AB50-AF23-4A33-BB67-74BB4B599AD2}"/>
              </a:ext>
            </a:extLst>
          </p:cNvPr>
          <p:cNvSpPr>
            <a:spLocks noGrp="1"/>
          </p:cNvSpPr>
          <p:nvPr>
            <p:ph sz="quarter" idx="12"/>
          </p:nvPr>
        </p:nvSpPr>
        <p:spPr>
          <a:xfrm>
            <a:off x="6228000" y="1238400"/>
            <a:ext cx="5677200" cy="5346000"/>
          </a:xfr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895269646"/>
      </p:ext>
    </p:extLst>
  </p:cSld>
  <p:clrMapOvr>
    <a:masterClrMapping/>
  </p:clrMapOvr>
  <p:hf sldNum="0" hd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ntroductions">
    <p:spTree>
      <p:nvGrpSpPr>
        <p:cNvPr id="1" name=""/>
        <p:cNvGrpSpPr/>
        <p:nvPr/>
      </p:nvGrpSpPr>
      <p:grpSpPr>
        <a:xfrm>
          <a:off x="0" y="0"/>
          <a:ext cx="0" cy="0"/>
          <a:chOff x="0" y="0"/>
          <a:chExt cx="0" cy="0"/>
        </a:xfrm>
      </p:grpSpPr>
      <p:pic>
        <p:nvPicPr>
          <p:cNvPr id="6" name="Picture Placeholder 7" descr="A picture containing indoor, table, different, many&#10;&#10;Description automatically generated">
            <a:extLst>
              <a:ext uri="{FF2B5EF4-FFF2-40B4-BE49-F238E27FC236}">
                <a16:creationId xmlns:a16="http://schemas.microsoft.com/office/drawing/2014/main" id="{046CD34B-55D3-4BE3-8930-D8DDFAB165BD}"/>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a:fillRect/>
          </a:stretch>
        </p:blipFill>
        <p:spPr>
          <a:xfrm>
            <a:off x="6107936" y="0"/>
            <a:ext cx="6107937" cy="6858000"/>
          </a:xfrm>
          <a:prstGeom prst="rect">
            <a:avLst/>
          </a:prstGeom>
        </p:spPr>
      </p:pic>
      <p:sp>
        <p:nvSpPr>
          <p:cNvPr id="2" name="Footer Placeholder 1">
            <a:extLst>
              <a:ext uri="{FF2B5EF4-FFF2-40B4-BE49-F238E27FC236}">
                <a16:creationId xmlns:a16="http://schemas.microsoft.com/office/drawing/2014/main" id="{036E9DFD-A8E1-402E-A4B4-652ADBC9FADB}"/>
              </a:ext>
            </a:extLst>
          </p:cNvPr>
          <p:cNvSpPr>
            <a:spLocks noGrp="1"/>
          </p:cNvSpPr>
          <p:nvPr>
            <p:ph type="ftr" sz="quarter" idx="10"/>
          </p:nvPr>
        </p:nvSpPr>
        <p:spPr/>
        <p:txBody>
          <a:bodyPr/>
          <a:lstStyle>
            <a:lvl1pPr>
              <a:defRPr>
                <a:noFill/>
              </a:defRPr>
            </a:lvl1pPr>
          </a:lstStyle>
          <a:p>
            <a:pPr>
              <a:defRPr/>
            </a:pPr>
            <a:r>
              <a:rPr lang="en-US"/>
              <a:t>© Copyright IBM Corporation 2019, 2020</a:t>
            </a:r>
            <a:endParaRPr lang="en-US" dirty="0"/>
          </a:p>
        </p:txBody>
      </p:sp>
      <p:sp>
        <p:nvSpPr>
          <p:cNvPr id="3" name="Slide Number Placeholder 2">
            <a:extLst>
              <a:ext uri="{FF2B5EF4-FFF2-40B4-BE49-F238E27FC236}">
                <a16:creationId xmlns:a16="http://schemas.microsoft.com/office/drawing/2014/main" id="{41C3BBA6-862B-4DAF-BD11-4EEB611AEF63}"/>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
        <p:nvSpPr>
          <p:cNvPr id="4" name="Title 3">
            <a:extLst>
              <a:ext uri="{FF2B5EF4-FFF2-40B4-BE49-F238E27FC236}">
                <a16:creationId xmlns:a16="http://schemas.microsoft.com/office/drawing/2014/main" id="{0E1648DB-5AED-48F9-AF6F-19306B709E34}"/>
              </a:ext>
            </a:extLst>
          </p:cNvPr>
          <p:cNvSpPr>
            <a:spLocks noGrp="1"/>
          </p:cNvSpPr>
          <p:nvPr>
            <p:ph type="title"/>
          </p:nvPr>
        </p:nvSpPr>
        <p:spPr>
          <a:xfrm>
            <a:off x="291600" y="248400"/>
            <a:ext cx="5526000" cy="1303200"/>
          </a:xfrm>
        </p:spPr>
        <p:txBody>
          <a:bodyPr lIns="0" rIns="90000" bIns="46800" anchor="t" anchorCtr="0"/>
          <a:lstStyle>
            <a:lvl1pPr>
              <a:lnSpc>
                <a:spcPct val="100000"/>
              </a:lnSpc>
              <a:defRPr b="0"/>
            </a:lvl1pPr>
          </a:lstStyle>
          <a:p>
            <a:r>
              <a:rPr lang="en-US" dirty="0"/>
              <a:t>Click to edit Master title style</a:t>
            </a:r>
          </a:p>
        </p:txBody>
      </p:sp>
      <p:sp>
        <p:nvSpPr>
          <p:cNvPr id="7" name="Text Placeholder 6">
            <a:extLst>
              <a:ext uri="{FF2B5EF4-FFF2-40B4-BE49-F238E27FC236}">
                <a16:creationId xmlns:a16="http://schemas.microsoft.com/office/drawing/2014/main" id="{B517FEFD-5FED-446F-8384-E715232E4D75}"/>
              </a:ext>
            </a:extLst>
          </p:cNvPr>
          <p:cNvSpPr>
            <a:spLocks noGrp="1"/>
          </p:cNvSpPr>
          <p:nvPr>
            <p:ph type="body" sz="quarter" idx="12"/>
          </p:nvPr>
        </p:nvSpPr>
        <p:spPr>
          <a:xfrm>
            <a:off x="327600" y="1699200"/>
            <a:ext cx="5533200" cy="2916000"/>
          </a:xfrm>
        </p:spPr>
        <p:txBody>
          <a:bodyPr lIns="0" tIns="0" rIns="90000" bIns="46800"/>
          <a:lstStyle>
            <a:lvl1pPr marL="0" indent="0">
              <a:spcBef>
                <a:spcPts val="0"/>
              </a:spcBef>
              <a:buNone/>
              <a:defRPr sz="1870"/>
            </a:lvl1pPr>
          </a:lstStyle>
          <a:p>
            <a:pPr lvl="0"/>
            <a:r>
              <a:rPr lang="en-US" dirty="0"/>
              <a:t>Click to edit Master text styles</a:t>
            </a:r>
          </a:p>
        </p:txBody>
      </p:sp>
    </p:spTree>
    <p:extLst>
      <p:ext uri="{BB962C8B-B14F-4D97-AF65-F5344CB8AC3E}">
        <p14:creationId xmlns:p14="http://schemas.microsoft.com/office/powerpoint/2010/main" val="3549883077"/>
      </p:ext>
    </p:extLst>
  </p:cSld>
  <p:clrMapOvr>
    <a:masterClrMapping/>
  </p:clrMapOvr>
  <p:hf sldNum="0"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istics">
    <p:spTree>
      <p:nvGrpSpPr>
        <p:cNvPr id="1" name=""/>
        <p:cNvGrpSpPr/>
        <p:nvPr/>
      </p:nvGrpSpPr>
      <p:grpSpPr>
        <a:xfrm>
          <a:off x="0" y="0"/>
          <a:ext cx="0" cy="0"/>
          <a:chOff x="0" y="0"/>
          <a:chExt cx="0" cy="0"/>
        </a:xfrm>
      </p:grpSpPr>
      <p:pic>
        <p:nvPicPr>
          <p:cNvPr id="13" name="Picture Placeholder 7" descr="A group of people looking at a computer&#10;&#10;Description automatically generated">
            <a:extLst>
              <a:ext uri="{FF2B5EF4-FFF2-40B4-BE49-F238E27FC236}">
                <a16:creationId xmlns:a16="http://schemas.microsoft.com/office/drawing/2014/main" id="{DFF9878D-F1E1-4ABF-A039-FB354C6CA7E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6094412" y="0"/>
            <a:ext cx="6094413" cy="6858000"/>
          </a:xfrm>
          <a:prstGeom prst="rect">
            <a:avLst/>
          </a:prstGeom>
        </p:spPr>
      </p:pic>
      <p:sp>
        <p:nvSpPr>
          <p:cNvPr id="2" name="Footer Placeholder 1">
            <a:extLst>
              <a:ext uri="{FF2B5EF4-FFF2-40B4-BE49-F238E27FC236}">
                <a16:creationId xmlns:a16="http://schemas.microsoft.com/office/drawing/2014/main" id="{0A288516-BA58-496C-ADA0-0BE87E89D661}"/>
              </a:ext>
            </a:extLst>
          </p:cNvPr>
          <p:cNvSpPr>
            <a:spLocks noGrp="1"/>
          </p:cNvSpPr>
          <p:nvPr>
            <p:ph type="ftr" sz="quarter" idx="10"/>
          </p:nvPr>
        </p:nvSpPr>
        <p:spPr/>
        <p:txBody>
          <a:bodyPr/>
          <a:lstStyle>
            <a:lvl1pPr>
              <a:defRPr>
                <a:noFill/>
              </a:defRPr>
            </a:lvl1pPr>
          </a:lstStyle>
          <a:p>
            <a:pPr>
              <a:defRPr/>
            </a:pPr>
            <a:r>
              <a:rPr lang="en-US"/>
              <a:t>© Copyright IBM Corporation 2019, 2020</a:t>
            </a:r>
            <a:endParaRPr lang="en-US" dirty="0"/>
          </a:p>
        </p:txBody>
      </p:sp>
      <p:sp>
        <p:nvSpPr>
          <p:cNvPr id="3" name="Slide Number Placeholder 2">
            <a:extLst>
              <a:ext uri="{FF2B5EF4-FFF2-40B4-BE49-F238E27FC236}">
                <a16:creationId xmlns:a16="http://schemas.microsoft.com/office/drawing/2014/main" id="{E920E7DB-B344-4E21-B26D-15CAD96A220C}"/>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
        <p:nvSpPr>
          <p:cNvPr id="4" name="Title 3">
            <a:extLst>
              <a:ext uri="{FF2B5EF4-FFF2-40B4-BE49-F238E27FC236}">
                <a16:creationId xmlns:a16="http://schemas.microsoft.com/office/drawing/2014/main" id="{E36E1522-BE4F-4980-83CB-DFB40CE37A42}"/>
              </a:ext>
            </a:extLst>
          </p:cNvPr>
          <p:cNvSpPr>
            <a:spLocks noGrp="1"/>
          </p:cNvSpPr>
          <p:nvPr>
            <p:ph type="title"/>
          </p:nvPr>
        </p:nvSpPr>
        <p:spPr>
          <a:xfrm>
            <a:off x="291600" y="248400"/>
            <a:ext cx="5526000" cy="1303200"/>
          </a:xfrm>
        </p:spPr>
        <p:txBody>
          <a:bodyPr lIns="0" rIns="90000" bIns="46800" anchor="t" anchorCtr="0"/>
          <a:lstStyle>
            <a:lvl1pPr>
              <a:lnSpc>
                <a:spcPct val="100000"/>
              </a:lnSpc>
              <a:defRPr b="0"/>
            </a:lvl1pPr>
          </a:lstStyle>
          <a:p>
            <a:r>
              <a:rPr lang="en-US" dirty="0"/>
              <a:t>Click to edit Master title style</a:t>
            </a:r>
          </a:p>
        </p:txBody>
      </p:sp>
      <p:sp>
        <p:nvSpPr>
          <p:cNvPr id="8" name="Text Placeholder 7">
            <a:extLst>
              <a:ext uri="{FF2B5EF4-FFF2-40B4-BE49-F238E27FC236}">
                <a16:creationId xmlns:a16="http://schemas.microsoft.com/office/drawing/2014/main" id="{809430C9-CC40-4CEF-9841-DAE2C449917C}"/>
              </a:ext>
            </a:extLst>
          </p:cNvPr>
          <p:cNvSpPr>
            <a:spLocks noGrp="1"/>
          </p:cNvSpPr>
          <p:nvPr>
            <p:ph type="body" sz="quarter" idx="12"/>
          </p:nvPr>
        </p:nvSpPr>
        <p:spPr>
          <a:xfrm>
            <a:off x="284400" y="1562400"/>
            <a:ext cx="2883600" cy="4338000"/>
          </a:xfrm>
        </p:spPr>
        <p:txBody>
          <a:bodyPr lIns="0" tIns="0" rIns="90000" bIns="46800"/>
          <a:lstStyle>
            <a:lvl1pPr marL="273600" indent="-273600">
              <a:spcBef>
                <a:spcPts val="600"/>
              </a:spcBef>
              <a:buSzPct val="90000"/>
              <a:defRPr sz="1870"/>
            </a:lvl1pPr>
          </a:lstStyle>
          <a:p>
            <a:pPr lvl="0"/>
            <a:r>
              <a:rPr lang="en-US" dirty="0"/>
              <a:t>Click to edit Master text styles</a:t>
            </a:r>
          </a:p>
        </p:txBody>
      </p:sp>
      <p:sp>
        <p:nvSpPr>
          <p:cNvPr id="10" name="Text Placeholder 9">
            <a:extLst>
              <a:ext uri="{FF2B5EF4-FFF2-40B4-BE49-F238E27FC236}">
                <a16:creationId xmlns:a16="http://schemas.microsoft.com/office/drawing/2014/main" id="{5C034CE0-DAC2-40E7-8672-E7221711068A}"/>
              </a:ext>
            </a:extLst>
          </p:cNvPr>
          <p:cNvSpPr>
            <a:spLocks noGrp="1"/>
          </p:cNvSpPr>
          <p:nvPr>
            <p:ph type="body" sz="quarter" idx="13"/>
          </p:nvPr>
        </p:nvSpPr>
        <p:spPr>
          <a:xfrm>
            <a:off x="3312000" y="1562400"/>
            <a:ext cx="2574000" cy="4338000"/>
          </a:xfrm>
        </p:spPr>
        <p:txBody>
          <a:bodyPr lIns="0" tIns="0" rIns="90000" bIns="46800"/>
          <a:lstStyle>
            <a:lvl1pPr marL="273600" indent="-273600">
              <a:spcBef>
                <a:spcPts val="600"/>
              </a:spcBef>
              <a:buSzPct val="90000"/>
              <a:defRPr sz="1870"/>
            </a:lvl1pPr>
          </a:lstStyle>
          <a:p>
            <a:pPr lvl="0"/>
            <a:r>
              <a:rPr lang="en-US" dirty="0"/>
              <a:t>Click to edit Master text styles</a:t>
            </a:r>
          </a:p>
        </p:txBody>
      </p:sp>
    </p:spTree>
    <p:extLst>
      <p:ext uri="{BB962C8B-B14F-4D97-AF65-F5344CB8AC3E}">
        <p14:creationId xmlns:p14="http://schemas.microsoft.com/office/powerpoint/2010/main" val="3897369688"/>
      </p:ext>
    </p:extLst>
  </p:cSld>
  <p:clrMapOvr>
    <a:masterClrMapping/>
  </p:clrMapOvr>
  <p:hf sldNum="0" hd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obj" preserve="1">
  <p:cSld name="Errata">
    <p:spTree>
      <p:nvGrpSpPr>
        <p:cNvPr id="1" name=""/>
        <p:cNvGrpSpPr/>
        <p:nvPr/>
      </p:nvGrpSpPr>
      <p:grpSpPr>
        <a:xfrm>
          <a:off x="0" y="0"/>
          <a:ext cx="0" cy="0"/>
          <a:chOff x="0" y="0"/>
          <a:chExt cx="0" cy="0"/>
        </a:xfrm>
      </p:grpSpPr>
      <p:sp>
        <p:nvSpPr>
          <p:cNvPr id="7" name="Blue 60 rectangle">
            <a:extLst>
              <a:ext uri="{FF2B5EF4-FFF2-40B4-BE49-F238E27FC236}">
                <a16:creationId xmlns:a16="http://schemas.microsoft.com/office/drawing/2014/main" id="{ECFDB071-4162-41E0-BF03-E6D8BA9E190F}"/>
              </a:ext>
              <a:ext uri="{C183D7F6-B498-43B3-948B-1728B52AA6E4}">
                <adec:decorative xmlns:adec="http://schemas.microsoft.com/office/drawing/2017/decorative" val="1"/>
              </a:ext>
            </a:extLst>
          </p:cNvPr>
          <p:cNvSpPr/>
          <p:nvPr userDrawn="1"/>
        </p:nvSpPr>
        <p:spPr>
          <a:xfrm>
            <a:off x="6094412" y="0"/>
            <a:ext cx="6094413" cy="6858000"/>
          </a:xfrm>
          <a:prstGeom prst="rect">
            <a:avLst/>
          </a:prstGeom>
          <a:solidFill>
            <a:schemeClr val="bg1">
              <a:lumMod val="95000"/>
            </a:schemeClr>
          </a:solidFill>
        </p:spPr>
        <p:txBody>
          <a:bodyPr wrap="square" lIns="0" tIns="0" rIns="0" bIns="0" rtlCol="0" anchor="ctr">
            <a:noAutofit/>
          </a:bodyPr>
          <a:lstStyle/>
          <a:p>
            <a:pPr algn="ctr"/>
            <a:endParaRPr lang="en-US" sz="1596"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91600" y="237600"/>
            <a:ext cx="5526000" cy="1303200"/>
          </a:xfrm>
          <a:noFill/>
        </p:spPr>
        <p:txBody>
          <a:bodyPr wrap="square" lIns="0" tIns="0" rIns="90000" bIns="46800" rtlCol="0" anchor="t" anchorCtr="0">
            <a:noAutofit/>
          </a:bodyPr>
          <a:lstStyle>
            <a:lvl1pPr>
              <a:lnSpc>
                <a:spcPct val="100000"/>
              </a:lnSpc>
              <a:defRPr kumimoji="0" lang="en-US" sz="3199" b="0" strike="noStrike" cap="none" spc="0" normalizeH="0" baseline="0" dirty="0">
                <a:ln>
                  <a:noFill/>
                </a:ln>
                <a:effectLst/>
                <a:uLnTx/>
                <a:uFillTx/>
              </a:defRPr>
            </a:lvl1pPr>
          </a:lstStyle>
          <a:p>
            <a:pPr lvl="0" eaLnBrk="0" hangingPunct="0"/>
            <a:r>
              <a:rPr lang="en-US" dirty="0"/>
              <a:t>Click to edit Master title style</a:t>
            </a:r>
          </a:p>
        </p:txBody>
      </p:sp>
      <p:sp>
        <p:nvSpPr>
          <p:cNvPr id="3" name="Content Placeholder 2"/>
          <p:cNvSpPr>
            <a:spLocks noGrp="1"/>
          </p:cNvSpPr>
          <p:nvPr>
            <p:ph idx="1"/>
          </p:nvPr>
        </p:nvSpPr>
        <p:spPr>
          <a:xfrm>
            <a:off x="6238874" y="1573200"/>
            <a:ext cx="5727525" cy="4410000"/>
          </a:xfrm>
        </p:spPr>
        <p:txBody>
          <a:bodyPr lIns="90000"/>
          <a:lstStyle>
            <a:lvl1pPr marL="301752" indent="-301752" defTabSz="907200">
              <a:buClr>
                <a:srgbClr val="0F62FE"/>
              </a:buClr>
              <a:buSzPct val="90000"/>
              <a:buFont typeface="+mj-lt"/>
              <a:buAutoNum type="arabicPeriod"/>
              <a:tabLst>
                <a:tab pos="302400" algn="l"/>
                <a:tab pos="604800" algn="l"/>
              </a:tabLst>
              <a:defRPr/>
            </a:lvl1pPr>
            <a:lvl2pPr marL="603504" indent="-301752" defTabSz="907200">
              <a:buClr>
                <a:srgbClr val="0F62FE"/>
              </a:buClr>
              <a:buSzPct val="90000"/>
              <a:buFont typeface="+mj-lt"/>
              <a:buAutoNum type="alphaLcPeriod"/>
              <a:tabLst>
                <a:tab pos="604800" algn="l"/>
              </a:tabLst>
              <a:defRPr/>
            </a:lvl2pPr>
            <a:lvl3pPr marL="302400" indent="0" defTabSz="907200">
              <a:buNone/>
              <a:tabLst>
                <a:tab pos="302400" algn="l"/>
                <a:tab pos="604800" algn="l"/>
              </a:tabLst>
              <a:defRPr>
                <a:solidFill>
                  <a:srgbClr val="0F62FE"/>
                </a:solidFill>
              </a:defRPr>
            </a:lvl3pPr>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defRPr lang="en-US" smtClean="0">
                <a:noFill/>
              </a:defRPr>
            </a:lvl1pPr>
          </a:lstStyle>
          <a:p>
            <a:r>
              <a:rPr lang="en-US"/>
              <a:t>© Copyright IBM Corporation 2019, 2020</a:t>
            </a:r>
            <a:endParaRPr lang="en-US" dirty="0"/>
          </a:p>
        </p:txBody>
      </p:sp>
      <p:pic>
        <p:nvPicPr>
          <p:cNvPr id="8" name="Picture 11" descr="C:\Users\IBM_ADMIN\Desktop\Current\June_wiki-slide\Eraser_pencil_scaled.jpg">
            <a:extLst>
              <a:ext uri="{FF2B5EF4-FFF2-40B4-BE49-F238E27FC236}">
                <a16:creationId xmlns:a16="http://schemas.microsoft.com/office/drawing/2014/main" id="{61393EAB-6205-4698-8925-4859D9F7456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6128" y="1573235"/>
            <a:ext cx="5166288" cy="4264289"/>
          </a:xfrm>
          <a:prstGeom prst="rect">
            <a:avLst/>
          </a:prstGeom>
          <a:noFill/>
          <a:ln w="9525">
            <a:noFill/>
            <a:miter lim="800000"/>
            <a:headEnd/>
            <a:tailEnd/>
          </a:ln>
        </p:spPr>
      </p:pic>
    </p:spTree>
    <p:extLst>
      <p:ext uri="{BB962C8B-B14F-4D97-AF65-F5344CB8AC3E}">
        <p14:creationId xmlns:p14="http://schemas.microsoft.com/office/powerpoint/2010/main" val="86011088"/>
      </p:ext>
    </p:extLst>
  </p:cSld>
  <p:clrMapOvr>
    <a:masterClrMapping/>
  </p:clrMapOvr>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505599" cy="8604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13475" y="1170000"/>
            <a:ext cx="5760720" cy="5368037"/>
          </a:xfrm>
        </p:spPr>
        <p:txBody>
          <a:bodyPr/>
          <a:lstStyle>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080166" y="1170000"/>
            <a:ext cx="5760720" cy="5368037"/>
          </a:xfrm>
        </p:spPr>
        <p:txBody>
          <a:bodyPr/>
          <a:lstStyle>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5" name="Rectangle 10"/>
          <p:cNvSpPr>
            <a:spLocks noGrp="1" noChangeArrowheads="1"/>
          </p:cNvSpPr>
          <p:nvPr>
            <p:ph type="sldNum" sz="quarter" idx="10"/>
          </p:nvPr>
        </p:nvSpPr>
        <p:spPr>
          <a:ln/>
        </p:spPr>
        <p:txBody>
          <a:bodyPr/>
          <a:lstStyle>
            <a:lvl1pPr>
              <a:defRPr/>
            </a:lvl1pPr>
          </a:lstStyle>
          <a:p>
            <a:pPr>
              <a:defRPr/>
            </a:pPr>
            <a:fld id="{F6195F61-18A5-496F-99BC-14D9FC7ECCF8}"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Tree>
    <p:extLst>
      <p:ext uri="{BB962C8B-B14F-4D97-AF65-F5344CB8AC3E}">
        <p14:creationId xmlns:p14="http://schemas.microsoft.com/office/powerpoint/2010/main" val="30400880"/>
      </p:ext>
    </p:extLst>
  </p:cSld>
  <p:clrMapOvr>
    <a:masterClrMapping/>
  </p:clrMapOvr>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4510ED-7649-4E93-9B92-031EFB0F3C9C}"/>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a:xfrm>
            <a:off x="208800" y="180000"/>
            <a:ext cx="11447018" cy="860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1526" y="1600200"/>
            <a:ext cx="5763376" cy="914400"/>
          </a:xfrm>
        </p:spPr>
        <p:txBody>
          <a:bodyPr anchor="b"/>
          <a:lstStyle>
            <a:lvl1pPr marL="0" indent="0">
              <a:buNone/>
              <a:defRPr sz="2000" b="1"/>
            </a:lvl1pPr>
            <a:lvl2pPr marL="668381" indent="0">
              <a:buNone/>
              <a:defRPr sz="2924" b="1"/>
            </a:lvl2pPr>
            <a:lvl3pPr marL="1336761" indent="0">
              <a:buNone/>
              <a:defRPr sz="2631" b="1"/>
            </a:lvl3pPr>
            <a:lvl4pPr marL="2005142" indent="0">
              <a:buNone/>
              <a:defRPr sz="2339" b="1"/>
            </a:lvl4pPr>
            <a:lvl5pPr marL="2673523" indent="0">
              <a:buNone/>
              <a:defRPr sz="2339" b="1"/>
            </a:lvl5pPr>
            <a:lvl6pPr marL="3341903" indent="0">
              <a:buNone/>
              <a:defRPr sz="2339" b="1"/>
            </a:lvl6pPr>
            <a:lvl7pPr marL="4010284" indent="0">
              <a:buNone/>
              <a:defRPr sz="2339" b="1"/>
            </a:lvl7pPr>
            <a:lvl8pPr marL="4678665" indent="0">
              <a:buNone/>
              <a:defRPr sz="2339" b="1"/>
            </a:lvl8pPr>
            <a:lvl9pPr marL="5347045" indent="0">
              <a:buNone/>
              <a:defRPr sz="2339" b="1"/>
            </a:lvl9pPr>
          </a:lstStyle>
          <a:p>
            <a:pPr lvl="0"/>
            <a:r>
              <a:rPr lang="en-US" dirty="0"/>
              <a:t>Click to edit Master text styles</a:t>
            </a:r>
          </a:p>
        </p:txBody>
      </p:sp>
      <p:sp>
        <p:nvSpPr>
          <p:cNvPr id="4" name="Content Placeholder 3"/>
          <p:cNvSpPr>
            <a:spLocks noGrp="1"/>
          </p:cNvSpPr>
          <p:nvPr>
            <p:ph sz="half" idx="2"/>
          </p:nvPr>
        </p:nvSpPr>
        <p:spPr>
          <a:xfrm>
            <a:off x="221526" y="2514600"/>
            <a:ext cx="5763376" cy="4081450"/>
          </a:xfrm>
        </p:spPr>
        <p:txBody>
          <a:bodyPr/>
          <a:lstStyle>
            <a:lvl1pPr>
              <a:defRPr sz="2000"/>
            </a:lvl1pPr>
            <a:lvl2pPr marL="644652" indent="-342900">
              <a:buFont typeface="Wingdings" panose="05000000000000000000" pitchFamily="2" charset="2"/>
              <a:buChar char="§"/>
              <a:defRPr sz="1800"/>
            </a:lvl2pPr>
            <a:lvl3pPr>
              <a:defRPr sz="1600"/>
            </a:lvl3pPr>
            <a:lvl4pPr marL="679984" indent="0">
              <a:buNone/>
              <a:defRPr sz="1754"/>
            </a:lvl4pPr>
            <a:lvl5pPr>
              <a:defRPr sz="1608"/>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6100404" y="1600200"/>
            <a:ext cx="5760720" cy="914400"/>
          </a:xfrm>
        </p:spPr>
        <p:txBody>
          <a:bodyPr anchor="b"/>
          <a:lstStyle>
            <a:lvl1pPr marL="0" indent="0">
              <a:buNone/>
              <a:defRPr sz="2000" b="1"/>
            </a:lvl1pPr>
            <a:lvl2pPr marL="668381" indent="0">
              <a:buNone/>
              <a:defRPr sz="2924" b="1"/>
            </a:lvl2pPr>
            <a:lvl3pPr marL="1336761" indent="0">
              <a:buNone/>
              <a:defRPr sz="2631" b="1"/>
            </a:lvl3pPr>
            <a:lvl4pPr marL="2005142" indent="0">
              <a:buNone/>
              <a:defRPr sz="2339" b="1"/>
            </a:lvl4pPr>
            <a:lvl5pPr marL="2673523" indent="0">
              <a:buNone/>
              <a:defRPr sz="2339" b="1"/>
            </a:lvl5pPr>
            <a:lvl6pPr marL="3341903" indent="0">
              <a:buNone/>
              <a:defRPr sz="2339" b="1"/>
            </a:lvl6pPr>
            <a:lvl7pPr marL="4010284" indent="0">
              <a:buNone/>
              <a:defRPr sz="2339" b="1"/>
            </a:lvl7pPr>
            <a:lvl8pPr marL="4678665" indent="0">
              <a:buNone/>
              <a:defRPr sz="2339" b="1"/>
            </a:lvl8pPr>
            <a:lvl9pPr marL="5347045" indent="0">
              <a:buNone/>
              <a:defRPr sz="2339" b="1"/>
            </a:lvl9pPr>
          </a:lstStyle>
          <a:p>
            <a:pPr lvl="0"/>
            <a:r>
              <a:rPr lang="en-US" dirty="0"/>
              <a:t>Click to edit Master text styles</a:t>
            </a:r>
          </a:p>
        </p:txBody>
      </p:sp>
      <p:sp>
        <p:nvSpPr>
          <p:cNvPr id="6" name="Content Placeholder 5"/>
          <p:cNvSpPr>
            <a:spLocks noGrp="1"/>
          </p:cNvSpPr>
          <p:nvPr>
            <p:ph sz="quarter" idx="4"/>
          </p:nvPr>
        </p:nvSpPr>
        <p:spPr>
          <a:xfrm>
            <a:off x="6100404" y="2514600"/>
            <a:ext cx="5760720" cy="4081450"/>
          </a:xfrm>
        </p:spPr>
        <p:txBody>
          <a:bodyPr/>
          <a:lstStyle>
            <a:lvl1pPr>
              <a:defRPr sz="2000"/>
            </a:lvl1pPr>
            <a:lvl2pPr marL="644652" indent="-342900">
              <a:buFont typeface="Wingdings" panose="05000000000000000000" pitchFamily="2" charset="2"/>
              <a:buChar char="§"/>
              <a:defRPr sz="1800"/>
            </a:lvl2pPr>
            <a:lvl3pPr>
              <a:defRPr sz="1600"/>
            </a:lvl3pPr>
            <a:lvl4pPr marL="679984" indent="0">
              <a:buNone/>
              <a:defRPr sz="1754"/>
            </a:lvl4pPr>
            <a:lvl5pPr>
              <a:defRPr sz="1608"/>
            </a:lvl5pPr>
          </a:lstStyle>
          <a:p>
            <a:pPr lvl="0"/>
            <a:r>
              <a:rPr lang="en-US" dirty="0"/>
              <a:t>Click to edit Master text styles</a:t>
            </a:r>
          </a:p>
          <a:p>
            <a:pPr lvl="1"/>
            <a:r>
              <a:rPr lang="en-US" dirty="0"/>
              <a:t>Second level</a:t>
            </a:r>
          </a:p>
          <a:p>
            <a:pPr lvl="2"/>
            <a:r>
              <a:rPr lang="en-US" dirty="0"/>
              <a:t>Third level</a:t>
            </a:r>
          </a:p>
        </p:txBody>
      </p:sp>
      <p:sp>
        <p:nvSpPr>
          <p:cNvPr id="7" name="Rectangle 10"/>
          <p:cNvSpPr>
            <a:spLocks noGrp="1" noChangeArrowheads="1"/>
          </p:cNvSpPr>
          <p:nvPr>
            <p:ph type="sldNum" sz="quarter" idx="10"/>
          </p:nvPr>
        </p:nvSpPr>
        <p:spPr>
          <a:ln/>
        </p:spPr>
        <p:txBody>
          <a:bodyPr/>
          <a:lstStyle>
            <a:lvl1pPr>
              <a:defRPr/>
            </a:lvl1pPr>
          </a:lstStyle>
          <a:p>
            <a:pPr>
              <a:defRPr/>
            </a:pPr>
            <a:fld id="{40A031B8-DB9D-417A-AA11-302E152BB281}" type="slidenum">
              <a:rPr lang="en-US" smtClean="0"/>
              <a:pPr>
                <a:defRPr/>
              </a:pPr>
              <a:t>‹#›</a:t>
            </a:fld>
            <a:endParaRPr lang="en-US" dirty="0"/>
          </a:p>
        </p:txBody>
      </p:sp>
      <p:sp>
        <p:nvSpPr>
          <p:cNvPr id="8"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Tree>
    <p:extLst>
      <p:ext uri="{BB962C8B-B14F-4D97-AF65-F5344CB8AC3E}">
        <p14:creationId xmlns:p14="http://schemas.microsoft.com/office/powerpoint/2010/main" val="775949244"/>
      </p:ext>
    </p:extLst>
  </p:cSld>
  <p:clrMapOvr>
    <a:masterClrMapping/>
  </p:clrMapOvr>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087FD5-7C4A-4450-AA50-8D99A2F4992F}"/>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Tree>
    <p:extLst>
      <p:ext uri="{BB962C8B-B14F-4D97-AF65-F5344CB8AC3E}">
        <p14:creationId xmlns:p14="http://schemas.microsoft.com/office/powerpoint/2010/main" val="3294731723"/>
      </p:ext>
    </p:extLst>
  </p:cSld>
  <p:clrMapOvr>
    <a:masterClrMapping/>
  </p:clrMapOvr>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_Pla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Tree>
    <p:extLst>
      <p:ext uri="{BB962C8B-B14F-4D97-AF65-F5344CB8AC3E}">
        <p14:creationId xmlns:p14="http://schemas.microsoft.com/office/powerpoint/2010/main" val="1156891300"/>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BF2D6CF-49ED-4C32-B6EE-189F69C4CC85}"/>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a:noFill/>
        </p:spPr>
        <p:txBody>
          <a:bodyPr/>
          <a:lstStyle/>
          <a:p>
            <a:r>
              <a:rPr lang="en-US"/>
              <a:t>Click to edit Master title style</a:t>
            </a:r>
            <a:endParaRPr lang="en-US" dirty="0"/>
          </a:p>
        </p:txBody>
      </p:sp>
      <p:sp>
        <p:nvSpPr>
          <p:cNvPr id="3" name="Content Placeholder 2"/>
          <p:cNvSpPr>
            <a:spLocks noGrp="1"/>
          </p:cNvSpPr>
          <p:nvPr>
            <p:ph idx="1"/>
          </p:nvPr>
        </p:nvSpPr>
        <p:spPr>
          <a:xfrm>
            <a:off x="208800" y="1164168"/>
            <a:ext cx="11641455" cy="5513832"/>
          </a:xfrm>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Tree>
    <p:extLst>
      <p:ext uri="{BB962C8B-B14F-4D97-AF65-F5344CB8AC3E}">
        <p14:creationId xmlns:p14="http://schemas.microsoft.com/office/powerpoint/2010/main" val="2820036560"/>
      </p:ext>
    </p:extLst>
  </p:cSld>
  <p:clrMapOvr>
    <a:masterClrMapping/>
  </p:clrMapOvr>
  <p:hf sldNum="0"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10">
            <a:extLst>
              <a:ext uri="{FF2B5EF4-FFF2-40B4-BE49-F238E27FC236}">
                <a16:creationId xmlns:a16="http://schemas.microsoft.com/office/drawing/2014/main" id="{301485AB-027E-4EF1-A6F7-D04C2C12D2D6}"/>
              </a:ext>
            </a:extLst>
          </p:cNvPr>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Rectangle 11">
            <a:extLst>
              <a:ext uri="{FF2B5EF4-FFF2-40B4-BE49-F238E27FC236}">
                <a16:creationId xmlns:a16="http://schemas.microsoft.com/office/drawing/2014/main" id="{36FCF549-7697-4A35-A3C5-6A35C0EC0338}"/>
              </a:ext>
            </a:extLst>
          </p:cNvPr>
          <p:cNvSpPr>
            <a:spLocks noGrp="1"/>
          </p:cNvSpPr>
          <p:nvPr>
            <p:ph type="ftr" sz="quarter" idx="11"/>
          </p:nvPr>
        </p:nvSpPr>
        <p:spPr/>
        <p:txBody>
          <a:bodyPr/>
          <a:lstStyle/>
          <a:p>
            <a:pPr>
              <a:defRPr/>
            </a:pPr>
            <a:r>
              <a:rPr lang="en-US"/>
              <a:t>© Copyright IBM Corporation 2019, 2020</a:t>
            </a:r>
            <a:endParaRPr lang="en-US" dirty="0"/>
          </a:p>
        </p:txBody>
      </p:sp>
    </p:spTree>
    <p:extLst>
      <p:ext uri="{BB962C8B-B14F-4D97-AF65-F5344CB8AC3E}">
        <p14:creationId xmlns:p14="http://schemas.microsoft.com/office/powerpoint/2010/main" val="3081431685"/>
      </p:ext>
    </p:extLst>
  </p:cSld>
  <p:clrMapOvr>
    <a:masterClrMapping/>
  </p:clrMapOvr>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07974" y="1541418"/>
            <a:ext cx="2714400" cy="4702628"/>
          </a:xfrm>
        </p:spPr>
        <p:txBody>
          <a:bodyPr/>
          <a:lstStyle>
            <a:lvl1pPr marL="0" indent="0">
              <a:buNone/>
              <a:defRPr sz="2100"/>
            </a:lvl1pPr>
            <a:lvl2pPr marL="668381" indent="0">
              <a:buNone/>
              <a:defRPr sz="2047"/>
            </a:lvl2pPr>
            <a:lvl3pPr marL="1336761" indent="0">
              <a:buNone/>
              <a:defRPr sz="1754"/>
            </a:lvl3pPr>
            <a:lvl4pPr marL="2005142" indent="0">
              <a:buNone/>
              <a:defRPr sz="1462"/>
            </a:lvl4pPr>
            <a:lvl5pPr marL="2673523" indent="0">
              <a:buNone/>
              <a:defRPr sz="1462"/>
            </a:lvl5pPr>
            <a:lvl6pPr marL="3341903" indent="0">
              <a:buNone/>
              <a:defRPr sz="1462"/>
            </a:lvl6pPr>
            <a:lvl7pPr marL="4010284" indent="0">
              <a:buNone/>
              <a:defRPr sz="1462"/>
            </a:lvl7pPr>
            <a:lvl8pPr marL="4678665" indent="0">
              <a:buNone/>
              <a:defRPr sz="1462"/>
            </a:lvl8pPr>
            <a:lvl9pPr marL="5347045" indent="0">
              <a:buNone/>
              <a:defRPr sz="1462"/>
            </a:lvl9pPr>
          </a:lstStyle>
          <a:p>
            <a:pPr lvl="0"/>
            <a:r>
              <a:rPr lang="en-US" dirty="0"/>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fld id="{A4D6EA12-0A65-48B3-8B6B-D991D308EFC0}"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
        <p:nvSpPr>
          <p:cNvPr id="7" name="Title 1">
            <a:extLst>
              <a:ext uri="{FF2B5EF4-FFF2-40B4-BE49-F238E27FC236}">
                <a16:creationId xmlns:a16="http://schemas.microsoft.com/office/drawing/2014/main" id="{9E66DDBC-9EC9-4AA7-8D94-FC3D41125A38}"/>
              </a:ext>
            </a:extLst>
          </p:cNvPr>
          <p:cNvSpPr>
            <a:spLocks noGrp="1"/>
          </p:cNvSpPr>
          <p:nvPr>
            <p:ph type="title"/>
          </p:nvPr>
        </p:nvSpPr>
        <p:spPr>
          <a:xfrm>
            <a:off x="207975" y="180000"/>
            <a:ext cx="11510025" cy="860400"/>
          </a:xfrm>
        </p:spPr>
        <p:txBody>
          <a:bodyPr/>
          <a:lstStyle>
            <a:lvl1pPr>
              <a:defRPr>
                <a:solidFill>
                  <a:srgbClr val="000000"/>
                </a:solidFill>
              </a:defRPr>
            </a:lvl1p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288DFA99-DE33-41F1-AA96-2D89288105FC}"/>
              </a:ext>
            </a:extLst>
          </p:cNvPr>
          <p:cNvSpPr>
            <a:spLocks noGrp="1"/>
          </p:cNvSpPr>
          <p:nvPr>
            <p:ph sz="half" idx="12"/>
          </p:nvPr>
        </p:nvSpPr>
        <p:spPr>
          <a:xfrm>
            <a:off x="3283199" y="1541418"/>
            <a:ext cx="8697652" cy="4997051"/>
          </a:xfrm>
        </p:spPr>
        <p:txBody>
          <a:bodyPr/>
          <a:lstStyle>
            <a:lvl4pPr marL="679984" indent="0">
              <a:buNone/>
              <a:defRPr/>
            </a:lvl4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39703973"/>
      </p:ext>
    </p:extLst>
  </p:cSld>
  <p:clrMapOvr>
    <a:masterClrMapping/>
  </p:clrMapOvr>
  <p:hf sldNum="0"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83200" y="1540800"/>
            <a:ext cx="8434800" cy="4996800"/>
          </a:xfrm>
        </p:spPr>
        <p:txBody>
          <a:bodyPr/>
          <a:lstStyle>
            <a:lvl1pPr marL="0" indent="0">
              <a:buNone/>
              <a:defRPr sz="3600"/>
            </a:lvl1pPr>
            <a:lvl2pPr marL="668381" indent="0">
              <a:buNone/>
              <a:defRPr sz="4093"/>
            </a:lvl2pPr>
            <a:lvl3pPr marL="1336761" indent="0">
              <a:buNone/>
              <a:defRPr sz="3509"/>
            </a:lvl3pPr>
            <a:lvl4pPr marL="2005142" indent="0">
              <a:buNone/>
              <a:defRPr sz="2924"/>
            </a:lvl4pPr>
            <a:lvl5pPr marL="2673523" indent="0">
              <a:buNone/>
              <a:defRPr sz="2924"/>
            </a:lvl5pPr>
            <a:lvl6pPr marL="3341903" indent="0">
              <a:buNone/>
              <a:defRPr sz="2924"/>
            </a:lvl6pPr>
            <a:lvl7pPr marL="4010284" indent="0">
              <a:buNone/>
              <a:defRPr sz="2924"/>
            </a:lvl7pPr>
            <a:lvl8pPr marL="4678665" indent="0">
              <a:buNone/>
              <a:defRPr sz="2924"/>
            </a:lvl8pPr>
            <a:lvl9pPr marL="5347045" indent="0">
              <a:buNone/>
              <a:defRPr sz="2924"/>
            </a:lvl9pPr>
          </a:lstStyle>
          <a:p>
            <a:pPr lvl="0"/>
            <a:r>
              <a:rPr lang="en-US" noProof="0" dirty="0"/>
              <a:t>Click icon to add picture</a:t>
            </a:r>
          </a:p>
        </p:txBody>
      </p:sp>
      <p:sp>
        <p:nvSpPr>
          <p:cNvPr id="5" name="Rectangle 10"/>
          <p:cNvSpPr>
            <a:spLocks noGrp="1" noChangeArrowheads="1"/>
          </p:cNvSpPr>
          <p:nvPr>
            <p:ph type="sldNum" sz="quarter" idx="10"/>
          </p:nvPr>
        </p:nvSpPr>
        <p:spPr>
          <a:ln/>
        </p:spPr>
        <p:txBody>
          <a:bodyPr/>
          <a:lstStyle>
            <a:lvl1pPr>
              <a:defRPr/>
            </a:lvl1pPr>
          </a:lstStyle>
          <a:p>
            <a:pPr>
              <a:defRPr/>
            </a:pPr>
            <a:fld id="{99953D35-9699-4B1B-B89E-F519F54DD493}"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
        <p:nvSpPr>
          <p:cNvPr id="7" name="Text Placeholder 3">
            <a:extLst>
              <a:ext uri="{FF2B5EF4-FFF2-40B4-BE49-F238E27FC236}">
                <a16:creationId xmlns:a16="http://schemas.microsoft.com/office/drawing/2014/main" id="{BFF8BD20-67EB-47E2-9A00-ED0328AA6EF6}"/>
              </a:ext>
            </a:extLst>
          </p:cNvPr>
          <p:cNvSpPr>
            <a:spLocks noGrp="1"/>
          </p:cNvSpPr>
          <p:nvPr>
            <p:ph type="body" sz="half" idx="2"/>
          </p:nvPr>
        </p:nvSpPr>
        <p:spPr>
          <a:xfrm>
            <a:off x="207975" y="1540800"/>
            <a:ext cx="2714400" cy="4702628"/>
          </a:xfrm>
        </p:spPr>
        <p:txBody>
          <a:bodyPr/>
          <a:lstStyle>
            <a:lvl1pPr marL="0" indent="0">
              <a:buNone/>
              <a:defRPr sz="2100"/>
            </a:lvl1pPr>
            <a:lvl2pPr marL="668381" indent="0">
              <a:buNone/>
              <a:defRPr sz="2047"/>
            </a:lvl2pPr>
            <a:lvl3pPr marL="1336761" indent="0">
              <a:buNone/>
              <a:defRPr sz="1754"/>
            </a:lvl3pPr>
            <a:lvl4pPr marL="2005142" indent="0">
              <a:buNone/>
              <a:defRPr sz="1462"/>
            </a:lvl4pPr>
            <a:lvl5pPr marL="2673523" indent="0">
              <a:buNone/>
              <a:defRPr sz="1462"/>
            </a:lvl5pPr>
            <a:lvl6pPr marL="3341903" indent="0">
              <a:buNone/>
              <a:defRPr sz="1462"/>
            </a:lvl6pPr>
            <a:lvl7pPr marL="4010284" indent="0">
              <a:buNone/>
              <a:defRPr sz="1462"/>
            </a:lvl7pPr>
            <a:lvl8pPr marL="4678665" indent="0">
              <a:buNone/>
              <a:defRPr sz="1462"/>
            </a:lvl8pPr>
            <a:lvl9pPr marL="5347045" indent="0">
              <a:buNone/>
              <a:defRPr sz="1462"/>
            </a:lvl9pPr>
          </a:lstStyle>
          <a:p>
            <a:pPr lvl="0"/>
            <a:r>
              <a:rPr lang="en-US" dirty="0"/>
              <a:t>Click to edit Master text styles</a:t>
            </a:r>
          </a:p>
        </p:txBody>
      </p:sp>
      <p:sp>
        <p:nvSpPr>
          <p:cNvPr id="8" name="Title 1">
            <a:extLst>
              <a:ext uri="{FF2B5EF4-FFF2-40B4-BE49-F238E27FC236}">
                <a16:creationId xmlns:a16="http://schemas.microsoft.com/office/drawing/2014/main" id="{A41CEF44-1A72-415F-998C-5E7FC0A5C21C}"/>
              </a:ext>
            </a:extLst>
          </p:cNvPr>
          <p:cNvSpPr>
            <a:spLocks noGrp="1"/>
          </p:cNvSpPr>
          <p:nvPr>
            <p:ph type="title"/>
          </p:nvPr>
        </p:nvSpPr>
        <p:spPr>
          <a:xfrm>
            <a:off x="207975" y="180000"/>
            <a:ext cx="11510025" cy="860400"/>
          </a:xfrm>
        </p:spPr>
        <p:txBody>
          <a:bodyPr/>
          <a:lstStyle>
            <a:lvl1pPr>
              <a:defRPr>
                <a:solidFill>
                  <a:srgbClr val="000000"/>
                </a:solidFill>
              </a:defRPr>
            </a:lvl1pPr>
          </a:lstStyle>
          <a:p>
            <a:r>
              <a:rPr lang="en-US"/>
              <a:t>Click to edit Master title style</a:t>
            </a:r>
            <a:endParaRPr lang="en-US" dirty="0"/>
          </a:p>
        </p:txBody>
      </p:sp>
    </p:spTree>
    <p:extLst>
      <p:ext uri="{BB962C8B-B14F-4D97-AF65-F5344CB8AC3E}">
        <p14:creationId xmlns:p14="http://schemas.microsoft.com/office/powerpoint/2010/main" val="2943213509"/>
      </p:ext>
    </p:extLst>
  </p:cSld>
  <p:clrMapOvr>
    <a:masterClrMapping/>
  </p:clrMapOvr>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458800" cy="860400"/>
          </a:xfrm>
        </p:spPr>
        <p:txBody>
          <a:bodyPr/>
          <a:lstStyle/>
          <a:p>
            <a:r>
              <a:rPr lang="en-US" dirty="0"/>
              <a:t>Click to edit Master title style</a:t>
            </a:r>
          </a:p>
        </p:txBody>
      </p:sp>
      <p:sp>
        <p:nvSpPr>
          <p:cNvPr id="3" name="Vertical Text Placeholder 2"/>
          <p:cNvSpPr>
            <a:spLocks noGrp="1"/>
          </p:cNvSpPr>
          <p:nvPr>
            <p:ph type="body" orient="vert" idx="1"/>
          </p:nvPr>
        </p:nvSpPr>
        <p:spPr>
          <a:xfrm>
            <a:off x="208800" y="1165722"/>
            <a:ext cx="11458800" cy="5513832"/>
          </a:xfrm>
        </p:spPr>
        <p:txBody>
          <a:bodyPr vert="eaVert"/>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6887C73D-9F9A-4C0A-88F8-EFE21963CF98}"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Tree>
    <p:extLst>
      <p:ext uri="{BB962C8B-B14F-4D97-AF65-F5344CB8AC3E}">
        <p14:creationId xmlns:p14="http://schemas.microsoft.com/office/powerpoint/2010/main" val="5889405"/>
      </p:ext>
    </p:extLst>
  </p:cSld>
  <p:clrMapOvr>
    <a:masterClrMapping/>
  </p:clrMapOvr>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5288" y="508258"/>
            <a:ext cx="2913957" cy="6078206"/>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373422" y="508258"/>
            <a:ext cx="8435469" cy="6078206"/>
          </a:xfrm>
        </p:spPr>
        <p:txBody>
          <a:bodyPr vert="eaVert"/>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FD9A3CFC-1F6A-4639-BC10-5512BC8EFF38}"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Tree>
    <p:extLst>
      <p:ext uri="{BB962C8B-B14F-4D97-AF65-F5344CB8AC3E}">
        <p14:creationId xmlns:p14="http://schemas.microsoft.com/office/powerpoint/2010/main" val="1405194355"/>
      </p:ext>
    </p:extLst>
  </p:cSld>
  <p:clrMapOvr>
    <a:masterClrMapping/>
  </p:clrMapOvr>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032" y="1239313"/>
            <a:ext cx="11795760" cy="2515126"/>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032" y="3906841"/>
            <a:ext cx="11795760" cy="2679699"/>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5" name="Rectangle 10"/>
          <p:cNvSpPr>
            <a:spLocks noGrp="1" noChangeArrowheads="1"/>
          </p:cNvSpPr>
          <p:nvPr>
            <p:ph type="sldNum" sz="quarter" idx="10"/>
          </p:nvPr>
        </p:nvSpPr>
        <p:spPr>
          <a:ln/>
        </p:spPr>
        <p:txBody>
          <a:bodyPr/>
          <a:lstStyle>
            <a:lvl1pPr>
              <a:defRPr/>
            </a:lvl1pPr>
          </a:lstStyle>
          <a:p>
            <a:pPr>
              <a:defRPr/>
            </a:pPr>
            <a:fld id="{2FEFAB30-862A-4B6A-9A26-7B9166A3E494}"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
        <p:nvSpPr>
          <p:cNvPr id="9" name="Rectangle 8">
            <a:extLst>
              <a:ext uri="{FF2B5EF4-FFF2-40B4-BE49-F238E27FC236}">
                <a16:creationId xmlns:a16="http://schemas.microsoft.com/office/drawing/2014/main" id="{D6AF3868-225F-4012-BD5D-76B4B347D008}"/>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10" name="Title 1">
            <a:extLst>
              <a:ext uri="{FF2B5EF4-FFF2-40B4-BE49-F238E27FC236}">
                <a16:creationId xmlns:a16="http://schemas.microsoft.com/office/drawing/2014/main" id="{E2F86AD9-3F93-4861-B875-190ABA34B50E}"/>
              </a:ext>
            </a:extLst>
          </p:cNvPr>
          <p:cNvSpPr>
            <a:spLocks noGrp="1"/>
          </p:cNvSpPr>
          <p:nvPr>
            <p:ph type="title"/>
          </p:nvPr>
        </p:nvSpPr>
        <p:spPr>
          <a:xfrm>
            <a:off x="208800" y="180000"/>
            <a:ext cx="11458800" cy="860400"/>
          </a:xfrm>
        </p:spPr>
        <p:txBody>
          <a:bodyPr/>
          <a:lstStyle/>
          <a:p>
            <a:r>
              <a:rPr lang="en-US"/>
              <a:t>Click to edit Master title style</a:t>
            </a:r>
            <a:endParaRPr lang="en-US" dirty="0"/>
          </a:p>
        </p:txBody>
      </p:sp>
    </p:spTree>
    <p:extLst>
      <p:ext uri="{BB962C8B-B14F-4D97-AF65-F5344CB8AC3E}">
        <p14:creationId xmlns:p14="http://schemas.microsoft.com/office/powerpoint/2010/main" val="2316340908"/>
      </p:ext>
    </p:extLst>
  </p:cSld>
  <p:clrMapOvr>
    <a:masterClrMapping/>
  </p:clrMapOvr>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Clip Art and Tex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6D4C3B2-88A6-4B3E-B012-A344DECF8DA1}"/>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3" name="Online Image Placeholder 2"/>
          <p:cNvSpPr>
            <a:spLocks noGrp="1"/>
          </p:cNvSpPr>
          <p:nvPr>
            <p:ph type="clipArt" sz="half" idx="1"/>
          </p:nvPr>
        </p:nvSpPr>
        <p:spPr>
          <a:xfrm>
            <a:off x="256032" y="1239314"/>
            <a:ext cx="5682168" cy="5347151"/>
          </a:xfrm>
        </p:spPr>
        <p:txBody>
          <a:bodyPr/>
          <a:lstStyle/>
          <a:p>
            <a:pPr lvl="0"/>
            <a:r>
              <a:rPr lang="en-US" noProof="0"/>
              <a:t>Click icon to add clip art</a:t>
            </a:r>
            <a:endParaRPr lang="en-US" noProof="0" dirty="0"/>
          </a:p>
        </p:txBody>
      </p:sp>
      <p:sp>
        <p:nvSpPr>
          <p:cNvPr id="4" name="Text Placeholder 3"/>
          <p:cNvSpPr>
            <a:spLocks noGrp="1"/>
          </p:cNvSpPr>
          <p:nvPr>
            <p:ph type="body" sz="half" idx="2"/>
          </p:nvPr>
        </p:nvSpPr>
        <p:spPr>
          <a:xfrm>
            <a:off x="6109889" y="1239314"/>
            <a:ext cx="5678424" cy="5347151"/>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5" name="Rectangle 10"/>
          <p:cNvSpPr>
            <a:spLocks noGrp="1" noChangeArrowheads="1"/>
          </p:cNvSpPr>
          <p:nvPr>
            <p:ph type="sldNum" sz="quarter" idx="10"/>
          </p:nvPr>
        </p:nvSpPr>
        <p:spPr>
          <a:ln/>
        </p:spPr>
        <p:txBody>
          <a:bodyPr/>
          <a:lstStyle>
            <a:lvl1pPr>
              <a:defRPr/>
            </a:lvl1pPr>
          </a:lstStyle>
          <a:p>
            <a:pPr>
              <a:defRPr/>
            </a:pPr>
            <a:fld id="{8A6C1FD9-979D-4EE3-A78E-68716199577B}"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
        <p:nvSpPr>
          <p:cNvPr id="9" name="Title 1">
            <a:extLst>
              <a:ext uri="{FF2B5EF4-FFF2-40B4-BE49-F238E27FC236}">
                <a16:creationId xmlns:a16="http://schemas.microsoft.com/office/drawing/2014/main" id="{744346A7-02E0-43D7-B367-F7FA1CAEFCE3}"/>
              </a:ext>
            </a:extLst>
          </p:cNvPr>
          <p:cNvSpPr>
            <a:spLocks noGrp="1"/>
          </p:cNvSpPr>
          <p:nvPr>
            <p:ph type="title"/>
          </p:nvPr>
        </p:nvSpPr>
        <p:spPr>
          <a:xfrm>
            <a:off x="208800" y="180000"/>
            <a:ext cx="11458800" cy="860400"/>
          </a:xfrm>
        </p:spPr>
        <p:txBody>
          <a:bodyPr/>
          <a:lstStyle/>
          <a:p>
            <a:r>
              <a:rPr lang="en-US"/>
              <a:t>Click to edit Master title style</a:t>
            </a:r>
            <a:endParaRPr lang="en-US" dirty="0"/>
          </a:p>
        </p:txBody>
      </p:sp>
    </p:spTree>
    <p:extLst>
      <p:ext uri="{BB962C8B-B14F-4D97-AF65-F5344CB8AC3E}">
        <p14:creationId xmlns:p14="http://schemas.microsoft.com/office/powerpoint/2010/main" val="2338038036"/>
      </p:ext>
    </p:extLst>
  </p:cSld>
  <p:clrMapOvr>
    <a:masterClrMapping/>
  </p:clrMapOvr>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414864-EE3C-4D1F-B1F1-5CEF59399C24}"/>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a:xfrm>
            <a:off x="208800" y="180000"/>
            <a:ext cx="11458800" cy="860400"/>
          </a:xfrm>
        </p:spPr>
        <p:txBody>
          <a:bodyPr/>
          <a:lstStyle/>
          <a:p>
            <a:r>
              <a:rPr lang="en-US"/>
              <a:t>Click to edit Master title style</a:t>
            </a:r>
            <a:endParaRPr lang="en-US" dirty="0"/>
          </a:p>
        </p:txBody>
      </p:sp>
      <p:sp>
        <p:nvSpPr>
          <p:cNvPr id="3" name="Table Placeholder 2"/>
          <p:cNvSpPr>
            <a:spLocks noGrp="1"/>
          </p:cNvSpPr>
          <p:nvPr>
            <p:ph type="tbl" idx="1"/>
          </p:nvPr>
        </p:nvSpPr>
        <p:spPr>
          <a:xfrm>
            <a:off x="205200" y="1162800"/>
            <a:ext cx="11458800" cy="5513832"/>
          </a:xfrm>
        </p:spPr>
        <p:txBody>
          <a:bodyPr/>
          <a:lstStyle/>
          <a:p>
            <a:pPr lvl="0"/>
            <a:r>
              <a:rPr lang="en-US" noProof="0"/>
              <a:t>Click icon to add table</a:t>
            </a:r>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fld id="{6B4A1FD4-ADD9-410C-BF6D-441AD3696669}"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Tree>
    <p:extLst>
      <p:ext uri="{BB962C8B-B14F-4D97-AF65-F5344CB8AC3E}">
        <p14:creationId xmlns:p14="http://schemas.microsoft.com/office/powerpoint/2010/main" val="2071265820"/>
      </p:ext>
    </p:extLst>
  </p:cSld>
  <p:clrMapOvr>
    <a:masterClrMapping/>
  </p:clrMapOvr>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AFD5A81-CD5D-41BF-B7AF-F07AF6CE46A7}"/>
              </a:ext>
            </a:extLst>
          </p:cNvPr>
          <p:cNvSpPr>
            <a:spLocks noGrp="1"/>
          </p:cNvSpPr>
          <p:nvPr>
            <p:ph type="pic" sz="quarter" idx="12"/>
          </p:nvPr>
        </p:nvSpPr>
        <p:spPr>
          <a:xfrm>
            <a:off x="6103039" y="0"/>
            <a:ext cx="6085786" cy="6857999"/>
          </a:xfrm>
        </p:spPr>
        <p:txBody>
          <a:bodyPr/>
          <a:lstStyle/>
          <a:p>
            <a:endParaRPr lang="en-US"/>
          </a:p>
        </p:txBody>
      </p:sp>
      <p:sp>
        <p:nvSpPr>
          <p:cNvPr id="6"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
        <p:nvSpPr>
          <p:cNvPr id="8" name="Title 1">
            <a:extLst>
              <a:ext uri="{FF2B5EF4-FFF2-40B4-BE49-F238E27FC236}">
                <a16:creationId xmlns:a16="http://schemas.microsoft.com/office/drawing/2014/main" id="{C8D2DB85-155E-44BE-9D7E-C32DAF17FC14}"/>
              </a:ext>
            </a:extLst>
          </p:cNvPr>
          <p:cNvSpPr>
            <a:spLocks noGrp="1"/>
          </p:cNvSpPr>
          <p:nvPr>
            <p:ph type="title"/>
          </p:nvPr>
        </p:nvSpPr>
        <p:spPr>
          <a:xfrm>
            <a:off x="207975" y="180000"/>
            <a:ext cx="5877811" cy="860400"/>
          </a:xfrm>
        </p:spPr>
        <p:txBody>
          <a:bodyPr/>
          <a:lstStyle>
            <a:lvl1pPr>
              <a:defRPr>
                <a:solidFill>
                  <a:srgbClr val="000000"/>
                </a:solidFill>
              </a:defRPr>
            </a:lvl1pPr>
          </a:lstStyle>
          <a:p>
            <a:r>
              <a:rPr lang="en-US" dirty="0"/>
              <a:t>Click to edit Master title style</a:t>
            </a:r>
          </a:p>
        </p:txBody>
      </p:sp>
      <p:sp>
        <p:nvSpPr>
          <p:cNvPr id="7" name="Text Placeholder 3">
            <a:extLst>
              <a:ext uri="{FF2B5EF4-FFF2-40B4-BE49-F238E27FC236}">
                <a16:creationId xmlns:a16="http://schemas.microsoft.com/office/drawing/2014/main" id="{192515A2-3978-4917-93DD-29FC7D9E3E07}"/>
              </a:ext>
            </a:extLst>
          </p:cNvPr>
          <p:cNvSpPr>
            <a:spLocks noGrp="1"/>
          </p:cNvSpPr>
          <p:nvPr>
            <p:ph type="body" sz="half" idx="2"/>
          </p:nvPr>
        </p:nvSpPr>
        <p:spPr>
          <a:xfrm>
            <a:off x="202571" y="1239314"/>
            <a:ext cx="5678424" cy="5347151"/>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56352636"/>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Number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EC8CDA-17C1-4A34-B5FF-238AEC851353}"/>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08800" y="1170432"/>
            <a:ext cx="11641455" cy="5513832"/>
          </a:xfrm>
        </p:spPr>
        <p:txBody>
          <a:bodyPr/>
          <a:lstStyle>
            <a:lvl1pPr marL="301752" indent="-301752" defTabSz="907200">
              <a:buClr>
                <a:srgbClr val="0F62FE"/>
              </a:buClr>
              <a:buSzPct val="90000"/>
              <a:buFont typeface="+mj-lt"/>
              <a:buAutoNum type="arabicPeriod"/>
              <a:tabLst>
                <a:tab pos="302400" algn="l"/>
                <a:tab pos="604800" algn="l"/>
              </a:tabLst>
              <a:defRPr/>
            </a:lvl1pPr>
            <a:lvl2pPr marL="603504" indent="-301752" defTabSz="907200">
              <a:buClr>
                <a:srgbClr val="0F62FE"/>
              </a:buClr>
              <a:buSzPct val="90000"/>
              <a:buFont typeface="+mj-lt"/>
              <a:buAutoNum type="alphaLcPeriod"/>
              <a:tabLst>
                <a:tab pos="604800" algn="l"/>
              </a:tabLst>
              <a:defRPr/>
            </a:lvl2pPr>
            <a:lvl3pPr marL="302400" indent="0" defTabSz="907200">
              <a:buNone/>
              <a:tabLst>
                <a:tab pos="302400" algn="l"/>
                <a:tab pos="604800" algn="l"/>
              </a:tabLst>
              <a:defRPr>
                <a:solidFill>
                  <a:srgbClr val="0F62FE"/>
                </a:solidFill>
              </a:defRPr>
            </a:lvl3pPr>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Tree>
    <p:extLst>
      <p:ext uri="{BB962C8B-B14F-4D97-AF65-F5344CB8AC3E}">
        <p14:creationId xmlns:p14="http://schemas.microsoft.com/office/powerpoint/2010/main" val="3773946677"/>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087FD5-7C4A-4450-AA50-8D99A2F4992F}"/>
              </a:ext>
            </a:extLst>
          </p:cNvPr>
          <p:cNvSpPr/>
          <p:nvPr userDrawn="1"/>
        </p:nvSpPr>
        <p:spPr bwMode="auto">
          <a:xfrm>
            <a:off x="0" y="0"/>
            <a:ext cx="12188825" cy="1126024"/>
          </a:xfrm>
          <a:prstGeom prst="rect">
            <a:avLst/>
          </a:prstGeom>
          <a:solidFill>
            <a:srgbClr val="F3F3F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CA" sz="1200" b="0" i="0" u="none" strike="noStrike" cap="none" normalizeH="0" baseline="0">
              <a:ln>
                <a:noFill/>
              </a:ln>
              <a:solidFill>
                <a:schemeClr val="tx1"/>
              </a:solidFill>
              <a:effectLst/>
              <a:latin typeface="Arial" panose="020B0604020202020204" pitchFamily="34" charset="0"/>
            </a:endParaRPr>
          </a:p>
        </p:txBody>
      </p:sp>
      <p:sp>
        <p:nvSpPr>
          <p:cNvPr id="2" name="Title 1"/>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Tree>
    <p:extLst>
      <p:ext uri="{BB962C8B-B14F-4D97-AF65-F5344CB8AC3E}">
        <p14:creationId xmlns:p14="http://schemas.microsoft.com/office/powerpoint/2010/main" val="2115491582"/>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_Pla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ln/>
        </p:spPr>
        <p:txBody>
          <a:bodyPr/>
          <a:lstStyle>
            <a:lvl1pPr>
              <a:defRPr/>
            </a:lvl1pPr>
          </a:lstStyle>
          <a:p>
            <a:pPr>
              <a:defRPr/>
            </a:pPr>
            <a:r>
              <a:rPr lang="en-US"/>
              <a:t>© Copyright IBM Corporation 2019, 2020</a:t>
            </a:r>
            <a:endParaRPr lang="en-US" dirty="0"/>
          </a:p>
        </p:txBody>
      </p:sp>
    </p:spTree>
    <p:extLst>
      <p:ext uri="{BB962C8B-B14F-4D97-AF65-F5344CB8AC3E}">
        <p14:creationId xmlns:p14="http://schemas.microsoft.com/office/powerpoint/2010/main" val="2690456372"/>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Exercise Title">
    <p:spTree>
      <p:nvGrpSpPr>
        <p:cNvPr id="1" name=""/>
        <p:cNvGrpSpPr/>
        <p:nvPr/>
      </p:nvGrpSpPr>
      <p:grpSpPr>
        <a:xfrm>
          <a:off x="0" y="0"/>
          <a:ext cx="0" cy="0"/>
          <a:chOff x="0" y="0"/>
          <a:chExt cx="0" cy="0"/>
        </a:xfrm>
      </p:grpSpPr>
      <p:pic>
        <p:nvPicPr>
          <p:cNvPr id="5" name="Picture Placeholder 7" descr="A person standing in front of a computer&#10;&#10;Description automatically generated">
            <a:extLst>
              <a:ext uri="{FF2B5EF4-FFF2-40B4-BE49-F238E27FC236}">
                <a16:creationId xmlns:a16="http://schemas.microsoft.com/office/drawing/2014/main" id="{44400EE8-F52E-413D-B924-EE1519EF95F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1382233"/>
            <a:ext cx="12188825" cy="5478082"/>
          </a:xfrm>
          <a:prstGeom prst="rect">
            <a:avLst/>
          </a:prstGeom>
        </p:spPr>
      </p:pic>
      <p:sp>
        <p:nvSpPr>
          <p:cNvPr id="2" name="Title 1"/>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Footer Placeholder 3">
            <a:extLst>
              <a:ext uri="{FF2B5EF4-FFF2-40B4-BE49-F238E27FC236}">
                <a16:creationId xmlns:a16="http://schemas.microsoft.com/office/drawing/2014/main" id="{9CDD206D-6206-422A-8023-6496892D1C4C}"/>
              </a:ext>
            </a:extLst>
          </p:cNvPr>
          <p:cNvSpPr>
            <a:spLocks noGrp="1"/>
          </p:cNvSpPr>
          <p:nvPr>
            <p:ph type="ftr" sz="quarter" idx="11"/>
          </p:nvPr>
        </p:nvSpPr>
        <p:spPr/>
        <p:txBody>
          <a:bodyPr/>
          <a:lstStyle>
            <a:lvl1pPr>
              <a:defRPr>
                <a:noFill/>
              </a:defRPr>
            </a:lvl1pPr>
          </a:lstStyle>
          <a:p>
            <a:pPr>
              <a:defRPr/>
            </a:pPr>
            <a:r>
              <a:rPr lang="en-US"/>
              <a:t>© Copyright IBM Corporation 2019, 2020</a:t>
            </a:r>
            <a:endParaRPr lang="en-US" dirty="0"/>
          </a:p>
        </p:txBody>
      </p:sp>
    </p:spTree>
    <p:extLst>
      <p:ext uri="{BB962C8B-B14F-4D97-AF65-F5344CB8AC3E}">
        <p14:creationId xmlns:p14="http://schemas.microsoft.com/office/powerpoint/2010/main" val="1529341940"/>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tags" Target="../tags/tag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208800" y="180000"/>
            <a:ext cx="11641455" cy="860400"/>
          </a:xfrm>
          <a:prstGeom prst="rect">
            <a:avLst/>
          </a:prstGeom>
          <a:noFill/>
          <a:ln>
            <a:noFill/>
          </a:ln>
          <a:effectLst/>
        </p:spPr>
        <p:txBody>
          <a:bodyPr vert="horz" wrap="square" lIns="91440" tIns="0" rIns="0" bIns="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gray">
          <a:xfrm>
            <a:off x="208800" y="1165722"/>
            <a:ext cx="11641455"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p>
            <a:pPr marL="228600" marR="0" lvl="0" indent="-228600" algn="l" defTabSz="896938" rtl="0" eaLnBrk="1" fontAlgn="base" latinLnBrk="0" hangingPunct="1">
              <a:lnSpc>
                <a:spcPct val="100000"/>
              </a:lnSpc>
              <a:spcBef>
                <a:spcPts val="1200"/>
              </a:spcBef>
              <a:spcAft>
                <a:spcPts val="0"/>
              </a:spcAft>
              <a:buClr>
                <a:srgbClr val="0062FF"/>
              </a:buClr>
              <a:buSzPct val="100000"/>
              <a:buFont typeface="Arial" panose="020B0604020202020204" pitchFamily="34" charset="0"/>
              <a:buChar char="•"/>
              <a:tabLst/>
              <a:defRPr/>
            </a:pPr>
            <a:r>
              <a:rPr kumimoji="0" lang="en-US" sz="2100" b="0" i="0" u="none" strike="noStrike" kern="1200" cap="none" spc="0" normalizeH="0" baseline="0" noProof="0" dirty="0">
                <a:ln>
                  <a:noFill/>
                </a:ln>
                <a:solidFill>
                  <a:srgbClr val="000000"/>
                </a:solidFill>
                <a:effectLst/>
                <a:uLnTx/>
                <a:uFillTx/>
                <a:latin typeface="IBM Plex Sans Regular"/>
                <a:ea typeface="+mn-ea"/>
                <a:cs typeface="Arial" panose="020B0604020202020204" pitchFamily="34" charset="0"/>
              </a:rPr>
              <a:t>Click to edit Master text styles</a:t>
            </a:r>
          </a:p>
          <a:p>
            <a:pPr marL="457200" marR="0" lvl="1" indent="-228600" algn="l" defTabSz="896938" rtl="0" eaLnBrk="1" fontAlgn="base" latinLnBrk="0" hangingPunct="1">
              <a:lnSpc>
                <a:spcPct val="100000"/>
              </a:lnSpc>
              <a:spcBef>
                <a:spcPts val="600"/>
              </a:spcBef>
              <a:spcAft>
                <a:spcPts val="0"/>
              </a:spcAft>
              <a:buClr>
                <a:srgbClr val="0062FF"/>
              </a:buClr>
              <a:buSzPct val="80000"/>
              <a:buFont typeface="Wingdings" panose="05000000000000000000" pitchFamily="2" charset="2"/>
              <a:buChar char="§"/>
              <a:tabLst/>
              <a:defRPr/>
            </a:pPr>
            <a:r>
              <a:rPr kumimoji="0" lang="en-US" sz="1900" b="0" i="0" u="none" strike="noStrike" kern="1200" cap="none" spc="0" normalizeH="0" baseline="0" noProof="0" dirty="0">
                <a:ln>
                  <a:noFill/>
                </a:ln>
                <a:solidFill>
                  <a:srgbClr val="000000"/>
                </a:solidFill>
                <a:effectLst/>
                <a:uLnTx/>
                <a:uFillTx/>
                <a:latin typeface="IBM Plex Sans Regular"/>
                <a:ea typeface="+mn-ea"/>
                <a:cs typeface="Arial" panose="020B0604020202020204" pitchFamily="34" charset="0"/>
              </a:rPr>
              <a:t>Second level</a:t>
            </a:r>
          </a:p>
          <a:p>
            <a:pPr marL="685800" marR="0" lvl="2" indent="-228600" algn="l" defTabSz="896938" rtl="0" eaLnBrk="1" fontAlgn="base" latinLnBrk="0" hangingPunct="1">
              <a:lnSpc>
                <a:spcPct val="100000"/>
              </a:lnSpc>
              <a:spcBef>
                <a:spcPts val="600"/>
              </a:spcBef>
              <a:spcAft>
                <a:spcPts val="0"/>
              </a:spcAft>
              <a:buClr>
                <a:srgbClr val="0062FF"/>
              </a:buClr>
              <a:buSzPct val="80000"/>
              <a:buFont typeface="Arial" panose="020B0604020202020204" pitchFamily="34" charset="0"/>
              <a:buChar char="−"/>
              <a:tabLst/>
              <a:defRPr/>
            </a:pPr>
            <a:r>
              <a:rPr kumimoji="0" lang="en-US" sz="1900" b="0" i="0" u="none" strike="noStrike" kern="1200" cap="none" spc="0" normalizeH="0" baseline="0" noProof="0" dirty="0">
                <a:ln>
                  <a:noFill/>
                </a:ln>
                <a:solidFill>
                  <a:srgbClr val="000000"/>
                </a:solidFill>
                <a:effectLst/>
                <a:uLnTx/>
                <a:uFillTx/>
                <a:latin typeface="IBM Plex Sans Regular"/>
                <a:ea typeface="+mn-ea"/>
                <a:cs typeface="Arial" panose="020B0604020202020204" pitchFamily="34" charset="0"/>
              </a:rPr>
              <a:t>Third level</a:t>
            </a:r>
          </a:p>
        </p:txBody>
      </p:sp>
      <p:sp>
        <p:nvSpPr>
          <p:cNvPr id="1034" name="Rectangle 10"/>
          <p:cNvSpPr>
            <a:spLocks noGrp="1" noChangeArrowheads="1"/>
          </p:cNvSpPr>
          <p:nvPr>
            <p:ph type="sldNum" sz="quarter" idx="4"/>
          </p:nvPr>
        </p:nvSpPr>
        <p:spPr bwMode="gray">
          <a:xfrm>
            <a:off x="5573848" y="6681674"/>
            <a:ext cx="1102497"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35998" bIns="35998" numCol="1" anchor="t" anchorCtr="0" compatLnSpc="1">
            <a:prstTxWarp prst="textNoShape">
              <a:avLst/>
            </a:prstTxWarp>
          </a:bodyPr>
          <a:lstStyle>
            <a:lvl1pPr algn="ctr" eaLnBrk="1" hangingPunct="1">
              <a:defRPr sz="900" b="1">
                <a:solidFill>
                  <a:srgbClr val="565656"/>
                </a:solidFill>
                <a:latin typeface="IBM Plex Sans ExtraLight" panose="020B0303050203000203" pitchFamily="34" charset="0"/>
                <a:ea typeface="Verdana" panose="020B0604030504040204" pitchFamily="34" charset="0"/>
                <a:cs typeface="Arial" panose="020B0604020202020204" pitchFamily="34" charset="0"/>
              </a:defRPr>
            </a:lvl1pPr>
          </a:lstStyle>
          <a:p>
            <a:pPr>
              <a:defRPr/>
            </a:pPr>
            <a:fld id="{49E8191D-B835-45D5-91BE-8CAFF430D317}" type="slidenum">
              <a:rPr lang="en-US" smtClean="0"/>
              <a:pPr>
                <a:defRPr/>
              </a:pPr>
              <a:t>‹#›</a:t>
            </a:fld>
            <a:endParaRPr lang="en-US" dirty="0"/>
          </a:p>
        </p:txBody>
      </p:sp>
      <p:sp>
        <p:nvSpPr>
          <p:cNvPr id="1035" name="Rectangle 11"/>
          <p:cNvSpPr>
            <a:spLocks noGrp="1" noChangeArrowheads="1"/>
          </p:cNvSpPr>
          <p:nvPr>
            <p:ph type="ftr" sz="quarter" idx="3"/>
          </p:nvPr>
        </p:nvSpPr>
        <p:spPr bwMode="gray">
          <a:xfrm>
            <a:off x="9855994" y="6681674"/>
            <a:ext cx="2160000" cy="176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lgn="r" eaLnBrk="1" hangingPunct="1">
              <a:buFontTx/>
              <a:buNone/>
              <a:defRPr sz="900">
                <a:solidFill>
                  <a:srgbClr val="565656"/>
                </a:solidFill>
                <a:latin typeface="IBM Plex Sans ExtraLight" panose="020B0303050203000203" pitchFamily="34" charset="0"/>
                <a:ea typeface="Verdana" panose="020B0604030504040204" pitchFamily="34" charset="0"/>
                <a:cs typeface="Arial" panose="020B0604020202020204" pitchFamily="34" charset="0"/>
              </a:defRPr>
            </a:lvl1pPr>
          </a:lstStyle>
          <a:p>
            <a:pPr>
              <a:defRPr/>
            </a:pPr>
            <a:r>
              <a:rPr lang="en-US"/>
              <a:t>© Copyright IBM Corporation 2019, 2020</a:t>
            </a:r>
            <a:endParaRPr lang="en-US" dirty="0"/>
          </a:p>
        </p:txBody>
      </p:sp>
      <p:sp>
        <p:nvSpPr>
          <p:cNvPr id="7" name="Text Box 2"/>
          <p:cNvSpPr txBox="1">
            <a:spLocks noChangeArrowheads="1"/>
          </p:cNvSpPr>
          <p:nvPr userDrawn="1">
            <p:custDataLst>
              <p:tags r:id="rId31"/>
            </p:custDataLst>
          </p:nvPr>
        </p:nvSpPr>
        <p:spPr bwMode="auto">
          <a:xfrm>
            <a:off x="309600" y="6681674"/>
            <a:ext cx="5044819"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614363">
              <a:spcAft>
                <a:spcPct val="25000"/>
              </a:spcAft>
              <a:buClr>
                <a:srgbClr val="008ABF"/>
              </a:buClr>
              <a:buChar char="•"/>
              <a:defRPr sz="2000">
                <a:solidFill>
                  <a:schemeClr val="tx1"/>
                </a:solidFill>
                <a:latin typeface="Arial" panose="020B0604020202020204" pitchFamily="34" charset="0"/>
              </a:defRPr>
            </a:lvl1pPr>
            <a:lvl2pPr marL="307975" indent="-228600" defTabSz="614363">
              <a:spcAft>
                <a:spcPct val="25000"/>
              </a:spcAft>
              <a:buClr>
                <a:srgbClr val="008ABF"/>
              </a:buClr>
              <a:buFont typeface="Arial" panose="020B0604020202020204" pitchFamily="34" charset="0"/>
              <a:buChar char="–"/>
              <a:defRPr sz="1700">
                <a:solidFill>
                  <a:schemeClr val="tx1"/>
                </a:solidFill>
                <a:latin typeface="Arial" panose="020B0604020202020204" pitchFamily="34" charset="0"/>
              </a:defRPr>
            </a:lvl2pPr>
            <a:lvl3pPr marL="614363" indent="-223838" defTabSz="614363">
              <a:spcAft>
                <a:spcPct val="25000"/>
              </a:spcAft>
              <a:buClr>
                <a:srgbClr val="008ABF"/>
              </a:buClr>
              <a:buChar char="•"/>
              <a:defRPr sz="1700">
                <a:solidFill>
                  <a:schemeClr val="tx1"/>
                </a:solidFill>
                <a:latin typeface="Arial" panose="020B0604020202020204" pitchFamily="34" charset="0"/>
              </a:defRPr>
            </a:lvl3pPr>
            <a:lvl4pPr marL="922338" indent="-214313" defTabSz="614363">
              <a:spcAft>
                <a:spcPct val="25000"/>
              </a:spcAft>
              <a:buClr>
                <a:srgbClr val="1966B2"/>
              </a:buClr>
              <a:buFont typeface="Arial" panose="020B0604020202020204" pitchFamily="34" charset="0"/>
              <a:buChar char="–"/>
              <a:defRPr sz="1700">
                <a:solidFill>
                  <a:schemeClr val="tx1"/>
                </a:solidFill>
                <a:latin typeface="Arial" panose="020B0604020202020204" pitchFamily="34" charset="0"/>
              </a:defRPr>
            </a:lvl4pPr>
            <a:lvl5pPr marL="1228725" indent="-223838" defTabSz="614363">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5pPr>
            <a:lvl6pPr marL="16859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6pPr>
            <a:lvl7pPr marL="21431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7pPr>
            <a:lvl8pPr marL="26003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8pPr>
            <a:lvl9pPr marL="30575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9pPr>
          </a:lstStyle>
          <a:p>
            <a:pPr>
              <a:lnSpc>
                <a:spcPct val="100000"/>
              </a:lnSpc>
              <a:spcBef>
                <a:spcPts val="0"/>
              </a:spcBef>
              <a:spcAft>
                <a:spcPct val="0"/>
              </a:spcAft>
              <a:buClrTx/>
              <a:buFontTx/>
              <a:buNone/>
              <a:defRPr/>
            </a:pPr>
            <a:r>
              <a:rPr lang="en-US" sz="900">
                <a:solidFill>
                  <a:srgbClr val="565656"/>
                </a:solidFill>
                <a:latin typeface="IBM Plex Sans ExtraLight" panose="020B0303050203000203" pitchFamily="34" charset="0"/>
                <a:ea typeface="Verdana" panose="020B0604030504040204" pitchFamily="34" charset="0"/>
                <a:cs typeface="Arial" panose="020B0604020202020204" pitchFamily="34" charset="0"/>
              </a:rPr>
              <a:t>Natural language processing and IBM Watson</a:t>
            </a:r>
            <a:endParaRPr lang="en-US" sz="900" dirty="0">
              <a:solidFill>
                <a:srgbClr val="565656"/>
              </a:solidFill>
              <a:latin typeface="IBM Plex Sans ExtraLight" panose="020B0303050203000203" pitchFamily="34" charset="0"/>
              <a:ea typeface="Verdana" panose="020B060403050404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4356" r:id="rId1"/>
    <p:sldLayoutId id="2147484355" r:id="rId2"/>
    <p:sldLayoutId id="2147484249" r:id="rId3"/>
    <p:sldLayoutId id="2147484357" r:id="rId4"/>
    <p:sldLayoutId id="2147484233" r:id="rId5"/>
    <p:sldLayoutId id="2147484234" r:id="rId6"/>
    <p:sldLayoutId id="2147484238" r:id="rId7"/>
    <p:sldLayoutId id="2147484292" r:id="rId8"/>
    <p:sldLayoutId id="2147484250" r:id="rId9"/>
    <p:sldLayoutId id="2147484251" r:id="rId10"/>
    <p:sldLayoutId id="2147484353" r:id="rId11"/>
    <p:sldLayoutId id="2147484361" r:id="rId12"/>
    <p:sldLayoutId id="2147484257" r:id="rId13"/>
    <p:sldLayoutId id="2147484258" r:id="rId14"/>
    <p:sldLayoutId id="2147484369" r:id="rId15"/>
    <p:sldLayoutId id="2147484253" r:id="rId16"/>
    <p:sldLayoutId id="2147484252" r:id="rId17"/>
    <p:sldLayoutId id="2147484255" r:id="rId18"/>
    <p:sldLayoutId id="2147484236" r:id="rId19"/>
    <p:sldLayoutId id="2147484237" r:id="rId20"/>
    <p:sldLayoutId id="2147484373" r:id="rId21"/>
    <p:sldLayoutId id="2147484260" r:id="rId22"/>
    <p:sldLayoutId id="2147484264" r:id="rId23"/>
    <p:sldLayoutId id="2147484242" r:id="rId24"/>
    <p:sldLayoutId id="2147484243" r:id="rId25"/>
    <p:sldLayoutId id="2147484244" r:id="rId26"/>
    <p:sldLayoutId id="2147484245" r:id="rId27"/>
    <p:sldLayoutId id="2147484246" r:id="rId28"/>
    <p:sldLayoutId id="2147484321" r:id="rId29"/>
  </p:sldLayoutIdLst>
  <p:hf sldNum="0" hdr="0" dt="0"/>
  <p:txStyles>
    <p:titleStyle>
      <a:lvl1pPr algn="l" defTabSz="896938" rtl="0" eaLnBrk="1" fontAlgn="base" hangingPunct="1">
        <a:lnSpc>
          <a:spcPct val="90000"/>
        </a:lnSpc>
        <a:spcBef>
          <a:spcPct val="0"/>
        </a:spcBef>
        <a:spcAft>
          <a:spcPct val="0"/>
        </a:spcAft>
        <a:defRPr sz="3200" b="1" i="0" u="none" kern="1200">
          <a:solidFill>
            <a:srgbClr val="000000"/>
          </a:solidFill>
          <a:latin typeface="IBM Plex Sans" panose="020B0503050203000203" pitchFamily="34" charset="0"/>
          <a:ea typeface="+mj-ea"/>
          <a:cs typeface="Arial" panose="020B0604020202020204" pitchFamily="34" charset="0"/>
        </a:defRPr>
      </a:lvl1pPr>
      <a:lvl2pPr algn="l" defTabSz="896938" rtl="0" eaLnBrk="1" fontAlgn="base" hangingPunct="1">
        <a:spcBef>
          <a:spcPct val="0"/>
        </a:spcBef>
        <a:spcAft>
          <a:spcPct val="0"/>
        </a:spcAft>
        <a:defRPr sz="2300" b="1">
          <a:solidFill>
            <a:srgbClr val="008ABF"/>
          </a:solidFill>
          <a:latin typeface="Arial" panose="020B0604020202020204" pitchFamily="34" charset="0"/>
        </a:defRPr>
      </a:lvl2pPr>
      <a:lvl3pPr algn="l" defTabSz="896938" rtl="0" eaLnBrk="1" fontAlgn="base" hangingPunct="1">
        <a:spcBef>
          <a:spcPct val="0"/>
        </a:spcBef>
        <a:spcAft>
          <a:spcPct val="0"/>
        </a:spcAft>
        <a:defRPr sz="2300" b="1">
          <a:solidFill>
            <a:srgbClr val="008ABF"/>
          </a:solidFill>
          <a:latin typeface="Arial" panose="020B0604020202020204" pitchFamily="34" charset="0"/>
        </a:defRPr>
      </a:lvl3pPr>
      <a:lvl4pPr algn="l" defTabSz="896938" rtl="0" eaLnBrk="1" fontAlgn="base" hangingPunct="1">
        <a:spcBef>
          <a:spcPct val="0"/>
        </a:spcBef>
        <a:spcAft>
          <a:spcPct val="0"/>
        </a:spcAft>
        <a:defRPr sz="2300" b="1">
          <a:solidFill>
            <a:srgbClr val="008ABF"/>
          </a:solidFill>
          <a:latin typeface="Arial" panose="020B0604020202020204" pitchFamily="34" charset="0"/>
        </a:defRPr>
      </a:lvl4pPr>
      <a:lvl5pPr algn="l" defTabSz="896938" rtl="0" eaLnBrk="1" fontAlgn="base" hangingPunct="1">
        <a:spcBef>
          <a:spcPct val="0"/>
        </a:spcBef>
        <a:spcAft>
          <a:spcPct val="0"/>
        </a:spcAft>
        <a:defRPr sz="2300" b="1">
          <a:solidFill>
            <a:srgbClr val="008ABF"/>
          </a:solidFill>
          <a:latin typeface="Arial" panose="020B0604020202020204" pitchFamily="34" charset="0"/>
        </a:defRPr>
      </a:lvl5pPr>
      <a:lvl6pPr marL="668381" algn="l" defTabSz="898137" rtl="0" eaLnBrk="1" fontAlgn="base" hangingPunct="1">
        <a:spcBef>
          <a:spcPct val="0"/>
        </a:spcBef>
        <a:spcAft>
          <a:spcPct val="0"/>
        </a:spcAft>
        <a:defRPr sz="2339" b="1">
          <a:solidFill>
            <a:srgbClr val="1966B2"/>
          </a:solidFill>
          <a:latin typeface="Arial" panose="020B0604020202020204" pitchFamily="34" charset="0"/>
        </a:defRPr>
      </a:lvl6pPr>
      <a:lvl7pPr marL="1336761" algn="l" defTabSz="898137" rtl="0" eaLnBrk="1" fontAlgn="base" hangingPunct="1">
        <a:spcBef>
          <a:spcPct val="0"/>
        </a:spcBef>
        <a:spcAft>
          <a:spcPct val="0"/>
        </a:spcAft>
        <a:defRPr sz="2339" b="1">
          <a:solidFill>
            <a:srgbClr val="1966B2"/>
          </a:solidFill>
          <a:latin typeface="Arial" panose="020B0604020202020204" pitchFamily="34" charset="0"/>
        </a:defRPr>
      </a:lvl7pPr>
      <a:lvl8pPr marL="2005142" algn="l" defTabSz="898137" rtl="0" eaLnBrk="1" fontAlgn="base" hangingPunct="1">
        <a:spcBef>
          <a:spcPct val="0"/>
        </a:spcBef>
        <a:spcAft>
          <a:spcPct val="0"/>
        </a:spcAft>
        <a:defRPr sz="2339" b="1">
          <a:solidFill>
            <a:srgbClr val="1966B2"/>
          </a:solidFill>
          <a:latin typeface="Arial" panose="020B0604020202020204" pitchFamily="34" charset="0"/>
        </a:defRPr>
      </a:lvl8pPr>
      <a:lvl9pPr marL="2673523" algn="l" defTabSz="898137" rtl="0" eaLnBrk="1" fontAlgn="base" hangingPunct="1">
        <a:spcBef>
          <a:spcPct val="0"/>
        </a:spcBef>
        <a:spcAft>
          <a:spcPct val="0"/>
        </a:spcAft>
        <a:defRPr sz="2339" b="1">
          <a:solidFill>
            <a:srgbClr val="1966B2"/>
          </a:solidFill>
          <a:latin typeface="Arial" panose="020B0604020202020204" pitchFamily="34" charset="0"/>
        </a:defRPr>
      </a:lvl9pPr>
    </p:titleStyle>
    <p:bodyStyle>
      <a:lvl1pPr marL="228600" marR="0" indent="-228600" algn="l" defTabSz="921600" rtl="0" eaLnBrk="1" fontAlgn="base" latinLnBrk="0" hangingPunct="1">
        <a:lnSpc>
          <a:spcPct val="100000"/>
        </a:lnSpc>
        <a:spcBef>
          <a:spcPts val="1200"/>
        </a:spcBef>
        <a:spcAft>
          <a:spcPts val="0"/>
        </a:spcAft>
        <a:buClr>
          <a:srgbClr val="0062FF"/>
        </a:buClr>
        <a:buSzPct val="100000"/>
        <a:buFont typeface="Arial" panose="020B0604020202020204" pitchFamily="34" charset="0"/>
        <a:buChar char="•"/>
        <a:tabLst>
          <a:tab pos="230400" algn="l"/>
          <a:tab pos="457200" algn="l"/>
          <a:tab pos="687600" algn="l"/>
        </a:tabLst>
        <a:defRPr sz="2100" kern="1200">
          <a:solidFill>
            <a:schemeClr val="tx1"/>
          </a:solidFill>
          <a:latin typeface="IBM Plex Sans" panose="020B0503050203000203" pitchFamily="34" charset="0"/>
          <a:ea typeface="+mn-ea"/>
          <a:cs typeface="Arial" panose="020B0604020202020204" pitchFamily="34" charset="0"/>
        </a:defRPr>
      </a:lvl1pPr>
      <a:lvl2pPr marL="457200" marR="0" indent="-228600" algn="l" defTabSz="921600" rtl="0" eaLnBrk="1" fontAlgn="base" latinLnBrk="0" hangingPunct="1">
        <a:lnSpc>
          <a:spcPct val="100000"/>
        </a:lnSpc>
        <a:spcBef>
          <a:spcPts val="600"/>
        </a:spcBef>
        <a:spcAft>
          <a:spcPts val="0"/>
        </a:spcAft>
        <a:buClr>
          <a:srgbClr val="0062FF"/>
        </a:buClr>
        <a:buSzPct val="80000"/>
        <a:buFont typeface="Wingdings" panose="05000000000000000000" pitchFamily="2" charset="2"/>
        <a:buChar char="§"/>
        <a:tabLst>
          <a:tab pos="457200" algn="l"/>
          <a:tab pos="687600" algn="l"/>
        </a:tabLst>
        <a:defRPr sz="1900" b="0" i="0" u="none" kern="1200">
          <a:solidFill>
            <a:schemeClr val="tx1"/>
          </a:solidFill>
          <a:latin typeface="IBM Plex Sans" panose="020B0503050203000203" pitchFamily="34" charset="0"/>
          <a:ea typeface="+mn-ea"/>
          <a:cs typeface="Arial" panose="020B0604020202020204" pitchFamily="34" charset="0"/>
        </a:defRPr>
      </a:lvl2pPr>
      <a:lvl3pPr marL="685800" marR="0" indent="-228600" algn="l" defTabSz="921600" rtl="0" eaLnBrk="1" fontAlgn="base" latinLnBrk="0" hangingPunct="1">
        <a:lnSpc>
          <a:spcPct val="100000"/>
        </a:lnSpc>
        <a:spcBef>
          <a:spcPts val="600"/>
        </a:spcBef>
        <a:spcAft>
          <a:spcPts val="0"/>
        </a:spcAft>
        <a:buClr>
          <a:srgbClr val="0062FF"/>
        </a:buClr>
        <a:buSzPct val="80000"/>
        <a:buFont typeface="Arial" panose="020B0604020202020204" pitchFamily="34" charset="0"/>
        <a:buChar char="−"/>
        <a:tabLst>
          <a:tab pos="687600" algn="l"/>
        </a:tabLst>
        <a:defRPr sz="1900" kern="1200">
          <a:solidFill>
            <a:schemeClr val="tx1"/>
          </a:solidFill>
          <a:latin typeface="IBM Plex Sans" panose="020B0503050203000203" pitchFamily="34" charset="0"/>
          <a:ea typeface="+mn-ea"/>
          <a:cs typeface="Arial" panose="020B0604020202020204" pitchFamily="34" charset="0"/>
        </a:defRPr>
      </a:lvl3pPr>
      <a:lvl4pPr marL="681037" indent="0" algn="l" defTabSz="896938" rtl="0" eaLnBrk="1" fontAlgn="base" hangingPunct="1">
        <a:spcBef>
          <a:spcPct val="0"/>
        </a:spcBef>
        <a:spcAft>
          <a:spcPct val="25000"/>
        </a:spcAft>
        <a:buClr>
          <a:srgbClr val="1966B2"/>
        </a:buClr>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4pPr>
      <a:lvl5pPr marL="1122363" indent="-223838" algn="l" defTabSz="896938"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609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6pPr>
      <a:lvl7pPr marL="434447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7pPr>
      <a:lvl8pPr marL="5012855"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8pPr>
      <a:lvl9pPr marL="5681236"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9pPr>
    </p:bodyStyle>
    <p:otherStyle>
      <a:defPPr>
        <a:defRPr lang="en-US"/>
      </a:defPPr>
      <a:lvl1pPr marL="0" algn="l" defTabSz="1336761" rtl="0" eaLnBrk="1" latinLnBrk="0" hangingPunct="1">
        <a:defRPr sz="2631" kern="1200">
          <a:solidFill>
            <a:schemeClr val="tx1"/>
          </a:solidFill>
          <a:latin typeface="+mn-lt"/>
          <a:ea typeface="+mn-ea"/>
          <a:cs typeface="+mn-cs"/>
        </a:defRPr>
      </a:lvl1pPr>
      <a:lvl2pPr marL="668381" algn="l" defTabSz="1336761" rtl="0" eaLnBrk="1" latinLnBrk="0" hangingPunct="1">
        <a:defRPr sz="2631" kern="1200">
          <a:solidFill>
            <a:schemeClr val="tx1"/>
          </a:solidFill>
          <a:latin typeface="+mn-lt"/>
          <a:ea typeface="+mn-ea"/>
          <a:cs typeface="+mn-cs"/>
        </a:defRPr>
      </a:lvl2pPr>
      <a:lvl3pPr marL="1336761" algn="l" defTabSz="1336761" rtl="0" eaLnBrk="1" latinLnBrk="0" hangingPunct="1">
        <a:defRPr sz="2631" kern="1200">
          <a:solidFill>
            <a:schemeClr val="tx1"/>
          </a:solidFill>
          <a:latin typeface="+mn-lt"/>
          <a:ea typeface="+mn-ea"/>
          <a:cs typeface="+mn-cs"/>
        </a:defRPr>
      </a:lvl3pPr>
      <a:lvl4pPr marL="2005142" algn="l" defTabSz="1336761" rtl="0" eaLnBrk="1" latinLnBrk="0" hangingPunct="1">
        <a:defRPr sz="2631" kern="1200">
          <a:solidFill>
            <a:schemeClr val="tx1"/>
          </a:solidFill>
          <a:latin typeface="+mn-lt"/>
          <a:ea typeface="+mn-ea"/>
          <a:cs typeface="+mn-cs"/>
        </a:defRPr>
      </a:lvl4pPr>
      <a:lvl5pPr marL="2673523" algn="l" defTabSz="1336761" rtl="0" eaLnBrk="1" latinLnBrk="0" hangingPunct="1">
        <a:defRPr sz="2631" kern="1200">
          <a:solidFill>
            <a:schemeClr val="tx1"/>
          </a:solidFill>
          <a:latin typeface="+mn-lt"/>
          <a:ea typeface="+mn-ea"/>
          <a:cs typeface="+mn-cs"/>
        </a:defRPr>
      </a:lvl5pPr>
      <a:lvl6pPr marL="3341903" algn="l" defTabSz="1336761" rtl="0" eaLnBrk="1" latinLnBrk="0" hangingPunct="1">
        <a:defRPr sz="2631" kern="1200">
          <a:solidFill>
            <a:schemeClr val="tx1"/>
          </a:solidFill>
          <a:latin typeface="+mn-lt"/>
          <a:ea typeface="+mn-ea"/>
          <a:cs typeface="+mn-cs"/>
        </a:defRPr>
      </a:lvl6pPr>
      <a:lvl7pPr marL="4010284" algn="l" defTabSz="1336761" rtl="0" eaLnBrk="1" latinLnBrk="0" hangingPunct="1">
        <a:defRPr sz="2631" kern="1200">
          <a:solidFill>
            <a:schemeClr val="tx1"/>
          </a:solidFill>
          <a:latin typeface="+mn-lt"/>
          <a:ea typeface="+mn-ea"/>
          <a:cs typeface="+mn-cs"/>
        </a:defRPr>
      </a:lvl7pPr>
      <a:lvl8pPr marL="4678665" algn="l" defTabSz="1336761" rtl="0" eaLnBrk="1" latinLnBrk="0" hangingPunct="1">
        <a:defRPr sz="2631" kern="1200">
          <a:solidFill>
            <a:schemeClr val="tx1"/>
          </a:solidFill>
          <a:latin typeface="+mn-lt"/>
          <a:ea typeface="+mn-ea"/>
          <a:cs typeface="+mn-cs"/>
        </a:defRPr>
      </a:lvl8pPr>
      <a:lvl9pPr marL="5347045" algn="l" defTabSz="1336761" rtl="0" eaLnBrk="1" latinLnBrk="0" hangingPunct="1">
        <a:defRPr sz="263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19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208800" y="180000"/>
            <a:ext cx="11641455" cy="860400"/>
          </a:xfrm>
          <a:prstGeom prst="rect">
            <a:avLst/>
          </a:prstGeom>
          <a:noFill/>
          <a:ln>
            <a:noFill/>
          </a:ln>
          <a:effectLst/>
        </p:spPr>
        <p:txBody>
          <a:bodyPr vert="horz" wrap="square" lIns="91440" tIns="0" rIns="0" bIns="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gray">
          <a:xfrm>
            <a:off x="208800" y="1165722"/>
            <a:ext cx="11641455"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p>
            <a:pPr marL="228600" marR="0" lvl="0" indent="-228600" algn="l" defTabSz="896938" rtl="0" eaLnBrk="1" fontAlgn="base" latinLnBrk="0" hangingPunct="1">
              <a:lnSpc>
                <a:spcPct val="100000"/>
              </a:lnSpc>
              <a:spcBef>
                <a:spcPts val="1200"/>
              </a:spcBef>
              <a:spcAft>
                <a:spcPts val="0"/>
              </a:spcAft>
              <a:buClr>
                <a:srgbClr val="0062FF"/>
              </a:buClr>
              <a:buSzPct val="100000"/>
              <a:buFont typeface="Arial" panose="020B0604020202020204" pitchFamily="34" charset="0"/>
              <a:buChar char="•"/>
              <a:tabLst/>
              <a:defRPr/>
            </a:pPr>
            <a:r>
              <a:rPr kumimoji="0" lang="en-US" sz="2100" b="0" i="0" u="none" strike="noStrike" kern="1200" cap="none" spc="0" normalizeH="0" baseline="0" noProof="0" dirty="0">
                <a:ln>
                  <a:noFill/>
                </a:ln>
                <a:solidFill>
                  <a:srgbClr val="000000"/>
                </a:solidFill>
                <a:effectLst/>
                <a:uLnTx/>
                <a:uFillTx/>
                <a:latin typeface="IBM Plex Sans Regular"/>
                <a:ea typeface="+mn-ea"/>
                <a:cs typeface="Arial" panose="020B0604020202020204" pitchFamily="34" charset="0"/>
              </a:rPr>
              <a:t>Click to edit Master text styles</a:t>
            </a:r>
          </a:p>
          <a:p>
            <a:pPr marL="457200" marR="0" lvl="1" indent="-228600" algn="l" defTabSz="896938" rtl="0" eaLnBrk="1" fontAlgn="base" latinLnBrk="0" hangingPunct="1">
              <a:lnSpc>
                <a:spcPct val="100000"/>
              </a:lnSpc>
              <a:spcBef>
                <a:spcPts val="600"/>
              </a:spcBef>
              <a:spcAft>
                <a:spcPts val="0"/>
              </a:spcAft>
              <a:buClr>
                <a:srgbClr val="0062FF"/>
              </a:buClr>
              <a:buSzPct val="80000"/>
              <a:buFont typeface="Wingdings" panose="05000000000000000000" pitchFamily="2" charset="2"/>
              <a:buChar char="§"/>
              <a:tabLst/>
              <a:defRPr/>
            </a:pPr>
            <a:r>
              <a:rPr kumimoji="0" lang="en-US" sz="1900" b="0" i="0" u="none" strike="noStrike" kern="1200" cap="none" spc="0" normalizeH="0" baseline="0" noProof="0" dirty="0">
                <a:ln>
                  <a:noFill/>
                </a:ln>
                <a:solidFill>
                  <a:srgbClr val="000000"/>
                </a:solidFill>
                <a:effectLst/>
                <a:uLnTx/>
                <a:uFillTx/>
                <a:latin typeface="IBM Plex Sans Regular"/>
                <a:ea typeface="+mn-ea"/>
                <a:cs typeface="Arial" panose="020B0604020202020204" pitchFamily="34" charset="0"/>
              </a:rPr>
              <a:t>Second level</a:t>
            </a:r>
          </a:p>
          <a:p>
            <a:pPr marL="685800" marR="0" lvl="2" indent="-228600" algn="l" defTabSz="896938" rtl="0" eaLnBrk="1" fontAlgn="base" latinLnBrk="0" hangingPunct="1">
              <a:lnSpc>
                <a:spcPct val="100000"/>
              </a:lnSpc>
              <a:spcBef>
                <a:spcPts val="600"/>
              </a:spcBef>
              <a:spcAft>
                <a:spcPts val="0"/>
              </a:spcAft>
              <a:buClr>
                <a:srgbClr val="0062FF"/>
              </a:buClr>
              <a:buSzPct val="80000"/>
              <a:buFont typeface="Arial" panose="020B0604020202020204" pitchFamily="34" charset="0"/>
              <a:buChar char="−"/>
              <a:tabLst/>
              <a:defRPr/>
            </a:pPr>
            <a:r>
              <a:rPr kumimoji="0" lang="en-US" sz="1900" b="0" i="0" u="none" strike="noStrike" kern="1200" cap="none" spc="0" normalizeH="0" baseline="0" noProof="0" dirty="0">
                <a:ln>
                  <a:noFill/>
                </a:ln>
                <a:solidFill>
                  <a:srgbClr val="000000"/>
                </a:solidFill>
                <a:effectLst/>
                <a:uLnTx/>
                <a:uFillTx/>
                <a:latin typeface="IBM Plex Sans Regular"/>
                <a:ea typeface="+mn-ea"/>
                <a:cs typeface="Arial" panose="020B0604020202020204" pitchFamily="34" charset="0"/>
              </a:rPr>
              <a:t>Third level</a:t>
            </a:r>
          </a:p>
        </p:txBody>
      </p:sp>
      <p:sp>
        <p:nvSpPr>
          <p:cNvPr id="1034" name="Rectangle 10"/>
          <p:cNvSpPr>
            <a:spLocks noGrp="1" noChangeArrowheads="1"/>
          </p:cNvSpPr>
          <p:nvPr>
            <p:ph type="sldNum" sz="quarter" idx="4"/>
          </p:nvPr>
        </p:nvSpPr>
        <p:spPr bwMode="gray">
          <a:xfrm>
            <a:off x="5573848" y="6681674"/>
            <a:ext cx="1102497"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35998" bIns="35998" numCol="1" anchor="t" anchorCtr="0" compatLnSpc="1">
            <a:prstTxWarp prst="textNoShape">
              <a:avLst/>
            </a:prstTxWarp>
          </a:bodyPr>
          <a:lstStyle>
            <a:lvl1pPr algn="ctr" eaLnBrk="1" hangingPunct="1">
              <a:defRPr sz="900" b="1">
                <a:solidFill>
                  <a:srgbClr val="565656"/>
                </a:solidFill>
                <a:latin typeface="IBM Plex Sans ExtraLight" panose="020B0303050203000203" pitchFamily="34" charset="0"/>
                <a:ea typeface="Verdana" panose="020B0604030504040204" pitchFamily="34" charset="0"/>
                <a:cs typeface="Arial" panose="020B0604020202020204" pitchFamily="34" charset="0"/>
              </a:defRPr>
            </a:lvl1pPr>
          </a:lstStyle>
          <a:p>
            <a:pPr>
              <a:defRPr/>
            </a:pPr>
            <a:fld id="{49E8191D-B835-45D5-91BE-8CAFF430D317}" type="slidenum">
              <a:rPr lang="en-US" smtClean="0"/>
              <a:pPr>
                <a:defRPr/>
              </a:pPr>
              <a:t>‹#›</a:t>
            </a:fld>
            <a:endParaRPr lang="en-US" dirty="0"/>
          </a:p>
        </p:txBody>
      </p:sp>
      <p:sp>
        <p:nvSpPr>
          <p:cNvPr id="1035" name="Rectangle 11"/>
          <p:cNvSpPr>
            <a:spLocks noGrp="1" noChangeArrowheads="1"/>
          </p:cNvSpPr>
          <p:nvPr>
            <p:ph type="ftr" sz="quarter" idx="3"/>
          </p:nvPr>
        </p:nvSpPr>
        <p:spPr bwMode="gray">
          <a:xfrm>
            <a:off x="10133334" y="6681674"/>
            <a:ext cx="1919466" cy="176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lgn="r" eaLnBrk="1" hangingPunct="1">
              <a:buFontTx/>
              <a:buNone/>
              <a:defRPr sz="900">
                <a:solidFill>
                  <a:srgbClr val="565656"/>
                </a:solidFill>
                <a:latin typeface="IBM Plex Sans ExtraLight" panose="020B0303050203000203" pitchFamily="34" charset="0"/>
                <a:ea typeface="Verdana" panose="020B0604030504040204" pitchFamily="34" charset="0"/>
                <a:cs typeface="Arial" panose="020B0604020202020204" pitchFamily="34" charset="0"/>
              </a:defRPr>
            </a:lvl1pPr>
          </a:lstStyle>
          <a:p>
            <a:pPr>
              <a:defRPr/>
            </a:pPr>
            <a:r>
              <a:rPr lang="en-US"/>
              <a:t>© Copyright IBM Corporation 2019, 2020</a:t>
            </a:r>
            <a:endParaRPr lang="en-US" dirty="0"/>
          </a:p>
        </p:txBody>
      </p:sp>
      <p:sp>
        <p:nvSpPr>
          <p:cNvPr id="7" name="Text Box 2"/>
          <p:cNvSpPr txBox="1">
            <a:spLocks noChangeArrowheads="1"/>
          </p:cNvSpPr>
          <p:nvPr userDrawn="1">
            <p:custDataLst>
              <p:tags r:id="rId31"/>
            </p:custDataLst>
          </p:nvPr>
        </p:nvSpPr>
        <p:spPr bwMode="auto">
          <a:xfrm>
            <a:off x="309600" y="6681674"/>
            <a:ext cx="5044819"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614363">
              <a:spcAft>
                <a:spcPct val="25000"/>
              </a:spcAft>
              <a:buClr>
                <a:srgbClr val="008ABF"/>
              </a:buClr>
              <a:buChar char="•"/>
              <a:defRPr sz="2000">
                <a:solidFill>
                  <a:schemeClr val="tx1"/>
                </a:solidFill>
                <a:latin typeface="Arial" panose="020B0604020202020204" pitchFamily="34" charset="0"/>
              </a:defRPr>
            </a:lvl1pPr>
            <a:lvl2pPr marL="307975" indent="-228600" defTabSz="614363">
              <a:spcAft>
                <a:spcPct val="25000"/>
              </a:spcAft>
              <a:buClr>
                <a:srgbClr val="008ABF"/>
              </a:buClr>
              <a:buFont typeface="Arial" panose="020B0604020202020204" pitchFamily="34" charset="0"/>
              <a:buChar char="–"/>
              <a:defRPr sz="1700">
                <a:solidFill>
                  <a:schemeClr val="tx1"/>
                </a:solidFill>
                <a:latin typeface="Arial" panose="020B0604020202020204" pitchFamily="34" charset="0"/>
              </a:defRPr>
            </a:lvl2pPr>
            <a:lvl3pPr marL="614363" indent="-223838" defTabSz="614363">
              <a:spcAft>
                <a:spcPct val="25000"/>
              </a:spcAft>
              <a:buClr>
                <a:srgbClr val="008ABF"/>
              </a:buClr>
              <a:buChar char="•"/>
              <a:defRPr sz="1700">
                <a:solidFill>
                  <a:schemeClr val="tx1"/>
                </a:solidFill>
                <a:latin typeface="Arial" panose="020B0604020202020204" pitchFamily="34" charset="0"/>
              </a:defRPr>
            </a:lvl3pPr>
            <a:lvl4pPr marL="922338" indent="-214313" defTabSz="614363">
              <a:spcAft>
                <a:spcPct val="25000"/>
              </a:spcAft>
              <a:buClr>
                <a:srgbClr val="1966B2"/>
              </a:buClr>
              <a:buFont typeface="Arial" panose="020B0604020202020204" pitchFamily="34" charset="0"/>
              <a:buChar char="–"/>
              <a:defRPr sz="1700">
                <a:solidFill>
                  <a:schemeClr val="tx1"/>
                </a:solidFill>
                <a:latin typeface="Arial" panose="020B0604020202020204" pitchFamily="34" charset="0"/>
              </a:defRPr>
            </a:lvl4pPr>
            <a:lvl5pPr marL="1228725" indent="-223838" defTabSz="614363">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5pPr>
            <a:lvl6pPr marL="16859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6pPr>
            <a:lvl7pPr marL="21431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7pPr>
            <a:lvl8pPr marL="26003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8pPr>
            <a:lvl9pPr marL="30575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9pPr>
          </a:lstStyle>
          <a:p>
            <a:pPr>
              <a:lnSpc>
                <a:spcPct val="100000"/>
              </a:lnSpc>
              <a:spcBef>
                <a:spcPts val="0"/>
              </a:spcBef>
              <a:spcAft>
                <a:spcPct val="0"/>
              </a:spcAft>
              <a:buClrTx/>
              <a:buFontTx/>
              <a:buNone/>
              <a:defRPr/>
            </a:pPr>
            <a:r>
              <a:rPr lang="en-US" sz="900">
                <a:solidFill>
                  <a:srgbClr val="565656"/>
                </a:solidFill>
                <a:latin typeface="IBM Plex Sans ExtraLight" panose="020B0303050203000203" pitchFamily="34" charset="0"/>
                <a:ea typeface="Verdana" panose="020B0604030504040204" pitchFamily="34" charset="0"/>
                <a:cs typeface="Arial" panose="020B0604020202020204" pitchFamily="34" charset="0"/>
              </a:rPr>
              <a:t>Natural language processing and IBM Watson</a:t>
            </a:r>
            <a:endParaRPr lang="en-US" sz="900" dirty="0">
              <a:solidFill>
                <a:srgbClr val="565656"/>
              </a:solidFill>
              <a:latin typeface="IBM Plex Sans ExtraLight" panose="020B0303050203000203"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3152115858"/>
      </p:ext>
    </p:extLst>
  </p:cSld>
  <p:clrMap bg1="lt1" tx1="dk1" bg2="lt2" tx2="dk2" accent1="accent1" accent2="accent2" accent3="accent3" accent4="accent4" accent5="accent5" accent6="accent6" hlink="hlink" folHlink="folHlink"/>
  <p:sldLayoutIdLst>
    <p:sldLayoutId id="2147484358" r:id="rId1"/>
    <p:sldLayoutId id="2147484359" r:id="rId2"/>
    <p:sldLayoutId id="2147484325" r:id="rId3"/>
    <p:sldLayoutId id="2147484360" r:id="rId4"/>
    <p:sldLayoutId id="2147484327" r:id="rId5"/>
    <p:sldLayoutId id="2147484328" r:id="rId6"/>
    <p:sldLayoutId id="2147484329" r:id="rId7"/>
    <p:sldLayoutId id="2147484330" r:id="rId8"/>
    <p:sldLayoutId id="2147484351" r:id="rId9"/>
    <p:sldLayoutId id="2147484332" r:id="rId10"/>
    <p:sldLayoutId id="2147484333" r:id="rId11"/>
    <p:sldLayoutId id="2147484354" r:id="rId12"/>
    <p:sldLayoutId id="2147484363" r:id="rId13"/>
    <p:sldLayoutId id="2147484366" r:id="rId14"/>
    <p:sldLayoutId id="2147484367" r:id="rId15"/>
    <p:sldLayoutId id="2147484370" r:id="rId16"/>
    <p:sldLayoutId id="2147484338" r:id="rId17"/>
    <p:sldLayoutId id="2147484339" r:id="rId18"/>
    <p:sldLayoutId id="2147484340" r:id="rId19"/>
    <p:sldLayoutId id="2147484341" r:id="rId20"/>
    <p:sldLayoutId id="2147484374" r:id="rId21"/>
    <p:sldLayoutId id="2147484343" r:id="rId22"/>
    <p:sldLayoutId id="2147484344" r:id="rId23"/>
    <p:sldLayoutId id="2147484345" r:id="rId24"/>
    <p:sldLayoutId id="2147484346" r:id="rId25"/>
    <p:sldLayoutId id="2147484347" r:id="rId26"/>
    <p:sldLayoutId id="2147484348" r:id="rId27"/>
    <p:sldLayoutId id="2147484349" r:id="rId28"/>
    <p:sldLayoutId id="2147484368" r:id="rId29"/>
  </p:sldLayoutIdLst>
  <p:hf sldNum="0" hdr="0" dt="0"/>
  <p:txStyles>
    <p:titleStyle>
      <a:lvl1pPr algn="l" defTabSz="896938" rtl="0" eaLnBrk="1" fontAlgn="base" hangingPunct="1">
        <a:lnSpc>
          <a:spcPct val="90000"/>
        </a:lnSpc>
        <a:spcBef>
          <a:spcPct val="0"/>
        </a:spcBef>
        <a:spcAft>
          <a:spcPct val="0"/>
        </a:spcAft>
        <a:defRPr sz="3200" b="1" i="0" u="none" kern="1200">
          <a:solidFill>
            <a:srgbClr val="000000"/>
          </a:solidFill>
          <a:latin typeface="IBM Plex Sans" panose="020B0503050203000203" pitchFamily="34" charset="0"/>
          <a:ea typeface="+mj-ea"/>
          <a:cs typeface="Arial" panose="020B0604020202020204" pitchFamily="34" charset="0"/>
        </a:defRPr>
      </a:lvl1pPr>
      <a:lvl2pPr algn="l" defTabSz="896938" rtl="0" eaLnBrk="1" fontAlgn="base" hangingPunct="1">
        <a:spcBef>
          <a:spcPct val="0"/>
        </a:spcBef>
        <a:spcAft>
          <a:spcPct val="0"/>
        </a:spcAft>
        <a:defRPr sz="2300" b="1">
          <a:solidFill>
            <a:srgbClr val="008ABF"/>
          </a:solidFill>
          <a:latin typeface="Arial" panose="020B0604020202020204" pitchFamily="34" charset="0"/>
        </a:defRPr>
      </a:lvl2pPr>
      <a:lvl3pPr algn="l" defTabSz="896938" rtl="0" eaLnBrk="1" fontAlgn="base" hangingPunct="1">
        <a:spcBef>
          <a:spcPct val="0"/>
        </a:spcBef>
        <a:spcAft>
          <a:spcPct val="0"/>
        </a:spcAft>
        <a:defRPr sz="2300" b="1">
          <a:solidFill>
            <a:srgbClr val="008ABF"/>
          </a:solidFill>
          <a:latin typeface="Arial" panose="020B0604020202020204" pitchFamily="34" charset="0"/>
        </a:defRPr>
      </a:lvl3pPr>
      <a:lvl4pPr algn="l" defTabSz="896938" rtl="0" eaLnBrk="1" fontAlgn="base" hangingPunct="1">
        <a:spcBef>
          <a:spcPct val="0"/>
        </a:spcBef>
        <a:spcAft>
          <a:spcPct val="0"/>
        </a:spcAft>
        <a:defRPr sz="2300" b="1">
          <a:solidFill>
            <a:srgbClr val="008ABF"/>
          </a:solidFill>
          <a:latin typeface="Arial" panose="020B0604020202020204" pitchFamily="34" charset="0"/>
        </a:defRPr>
      </a:lvl4pPr>
      <a:lvl5pPr algn="l" defTabSz="896938" rtl="0" eaLnBrk="1" fontAlgn="base" hangingPunct="1">
        <a:spcBef>
          <a:spcPct val="0"/>
        </a:spcBef>
        <a:spcAft>
          <a:spcPct val="0"/>
        </a:spcAft>
        <a:defRPr sz="2300" b="1">
          <a:solidFill>
            <a:srgbClr val="008ABF"/>
          </a:solidFill>
          <a:latin typeface="Arial" panose="020B0604020202020204" pitchFamily="34" charset="0"/>
        </a:defRPr>
      </a:lvl5pPr>
      <a:lvl6pPr marL="668381" algn="l" defTabSz="898137" rtl="0" eaLnBrk="1" fontAlgn="base" hangingPunct="1">
        <a:spcBef>
          <a:spcPct val="0"/>
        </a:spcBef>
        <a:spcAft>
          <a:spcPct val="0"/>
        </a:spcAft>
        <a:defRPr sz="2339" b="1">
          <a:solidFill>
            <a:srgbClr val="1966B2"/>
          </a:solidFill>
          <a:latin typeface="Arial" panose="020B0604020202020204" pitchFamily="34" charset="0"/>
        </a:defRPr>
      </a:lvl6pPr>
      <a:lvl7pPr marL="1336761" algn="l" defTabSz="898137" rtl="0" eaLnBrk="1" fontAlgn="base" hangingPunct="1">
        <a:spcBef>
          <a:spcPct val="0"/>
        </a:spcBef>
        <a:spcAft>
          <a:spcPct val="0"/>
        </a:spcAft>
        <a:defRPr sz="2339" b="1">
          <a:solidFill>
            <a:srgbClr val="1966B2"/>
          </a:solidFill>
          <a:latin typeface="Arial" panose="020B0604020202020204" pitchFamily="34" charset="0"/>
        </a:defRPr>
      </a:lvl7pPr>
      <a:lvl8pPr marL="2005142" algn="l" defTabSz="898137" rtl="0" eaLnBrk="1" fontAlgn="base" hangingPunct="1">
        <a:spcBef>
          <a:spcPct val="0"/>
        </a:spcBef>
        <a:spcAft>
          <a:spcPct val="0"/>
        </a:spcAft>
        <a:defRPr sz="2339" b="1">
          <a:solidFill>
            <a:srgbClr val="1966B2"/>
          </a:solidFill>
          <a:latin typeface="Arial" panose="020B0604020202020204" pitchFamily="34" charset="0"/>
        </a:defRPr>
      </a:lvl8pPr>
      <a:lvl9pPr marL="2673523" algn="l" defTabSz="898137" rtl="0" eaLnBrk="1" fontAlgn="base" hangingPunct="1">
        <a:spcBef>
          <a:spcPct val="0"/>
        </a:spcBef>
        <a:spcAft>
          <a:spcPct val="0"/>
        </a:spcAft>
        <a:defRPr sz="2339" b="1">
          <a:solidFill>
            <a:srgbClr val="1966B2"/>
          </a:solidFill>
          <a:latin typeface="Arial" panose="020B0604020202020204" pitchFamily="34" charset="0"/>
        </a:defRPr>
      </a:lvl9pPr>
    </p:titleStyle>
    <p:bodyStyle>
      <a:lvl1pPr marL="228600" marR="0" indent="-228600" algn="l" defTabSz="921600" rtl="0" eaLnBrk="1" fontAlgn="base" latinLnBrk="0" hangingPunct="1">
        <a:lnSpc>
          <a:spcPct val="100000"/>
        </a:lnSpc>
        <a:spcBef>
          <a:spcPts val="1200"/>
        </a:spcBef>
        <a:spcAft>
          <a:spcPts val="0"/>
        </a:spcAft>
        <a:buClr>
          <a:srgbClr val="0062FF"/>
        </a:buClr>
        <a:buSzPct val="100000"/>
        <a:buFont typeface="Arial" panose="020B0604020202020204" pitchFamily="34" charset="0"/>
        <a:buChar char="•"/>
        <a:tabLst>
          <a:tab pos="230400" algn="l"/>
          <a:tab pos="457200" algn="l"/>
          <a:tab pos="687600" algn="l"/>
        </a:tabLst>
        <a:defRPr sz="2100" kern="1200">
          <a:solidFill>
            <a:schemeClr val="tx1"/>
          </a:solidFill>
          <a:latin typeface="IBM Plex Sans" panose="020B0503050203000203" pitchFamily="34" charset="0"/>
          <a:ea typeface="+mn-ea"/>
          <a:cs typeface="Arial" panose="020B0604020202020204" pitchFamily="34" charset="0"/>
        </a:defRPr>
      </a:lvl1pPr>
      <a:lvl2pPr marL="457200" marR="0" indent="-228600" algn="l" defTabSz="921600" rtl="0" eaLnBrk="1" fontAlgn="base" latinLnBrk="0" hangingPunct="1">
        <a:lnSpc>
          <a:spcPct val="100000"/>
        </a:lnSpc>
        <a:spcBef>
          <a:spcPts val="600"/>
        </a:spcBef>
        <a:spcAft>
          <a:spcPts val="0"/>
        </a:spcAft>
        <a:buClr>
          <a:srgbClr val="0062FF"/>
        </a:buClr>
        <a:buSzPct val="80000"/>
        <a:buFont typeface="Wingdings" panose="05000000000000000000" pitchFamily="2" charset="2"/>
        <a:buChar char="§"/>
        <a:tabLst>
          <a:tab pos="457200" algn="l"/>
          <a:tab pos="687600" algn="l"/>
        </a:tabLst>
        <a:defRPr sz="1900" b="0" i="0" u="none" kern="1200">
          <a:solidFill>
            <a:schemeClr val="tx1"/>
          </a:solidFill>
          <a:latin typeface="IBM Plex Sans" panose="020B0503050203000203" pitchFamily="34" charset="0"/>
          <a:ea typeface="+mn-ea"/>
          <a:cs typeface="Arial" panose="020B0604020202020204" pitchFamily="34" charset="0"/>
        </a:defRPr>
      </a:lvl2pPr>
      <a:lvl3pPr marL="685800" marR="0" indent="-228600" algn="l" defTabSz="921600" rtl="0" eaLnBrk="1" fontAlgn="base" latinLnBrk="0" hangingPunct="1">
        <a:lnSpc>
          <a:spcPct val="100000"/>
        </a:lnSpc>
        <a:spcBef>
          <a:spcPts val="600"/>
        </a:spcBef>
        <a:spcAft>
          <a:spcPts val="0"/>
        </a:spcAft>
        <a:buClr>
          <a:srgbClr val="0062FF"/>
        </a:buClr>
        <a:buSzPct val="80000"/>
        <a:buFont typeface="Arial" panose="020B0604020202020204" pitchFamily="34" charset="0"/>
        <a:buChar char="−"/>
        <a:tabLst>
          <a:tab pos="687600" algn="l"/>
        </a:tabLst>
        <a:defRPr sz="1900" kern="1200">
          <a:solidFill>
            <a:schemeClr val="tx1"/>
          </a:solidFill>
          <a:latin typeface="IBM Plex Sans" panose="020B0503050203000203" pitchFamily="34" charset="0"/>
          <a:ea typeface="+mn-ea"/>
          <a:cs typeface="Arial" panose="020B0604020202020204" pitchFamily="34" charset="0"/>
        </a:defRPr>
      </a:lvl3pPr>
      <a:lvl4pPr marL="681037" indent="0" algn="l" defTabSz="896938" rtl="0" eaLnBrk="1" fontAlgn="base" hangingPunct="1">
        <a:spcBef>
          <a:spcPct val="0"/>
        </a:spcBef>
        <a:spcAft>
          <a:spcPct val="25000"/>
        </a:spcAft>
        <a:buClr>
          <a:srgbClr val="1966B2"/>
        </a:buClr>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4pPr>
      <a:lvl5pPr marL="1122363" indent="-223838" algn="l" defTabSz="896938"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609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6pPr>
      <a:lvl7pPr marL="434447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7pPr>
      <a:lvl8pPr marL="5012855"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8pPr>
      <a:lvl9pPr marL="5681236"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9pPr>
    </p:bodyStyle>
    <p:otherStyle>
      <a:defPPr>
        <a:defRPr lang="en-US"/>
      </a:defPPr>
      <a:lvl1pPr marL="0" algn="l" defTabSz="1336761" rtl="0" eaLnBrk="1" latinLnBrk="0" hangingPunct="1">
        <a:defRPr sz="2631" kern="1200">
          <a:solidFill>
            <a:schemeClr val="tx1"/>
          </a:solidFill>
          <a:latin typeface="+mn-lt"/>
          <a:ea typeface="+mn-ea"/>
          <a:cs typeface="+mn-cs"/>
        </a:defRPr>
      </a:lvl1pPr>
      <a:lvl2pPr marL="668381" algn="l" defTabSz="1336761" rtl="0" eaLnBrk="1" latinLnBrk="0" hangingPunct="1">
        <a:defRPr sz="2631" kern="1200">
          <a:solidFill>
            <a:schemeClr val="tx1"/>
          </a:solidFill>
          <a:latin typeface="+mn-lt"/>
          <a:ea typeface="+mn-ea"/>
          <a:cs typeface="+mn-cs"/>
        </a:defRPr>
      </a:lvl2pPr>
      <a:lvl3pPr marL="1336761" algn="l" defTabSz="1336761" rtl="0" eaLnBrk="1" latinLnBrk="0" hangingPunct="1">
        <a:defRPr sz="2631" kern="1200">
          <a:solidFill>
            <a:schemeClr val="tx1"/>
          </a:solidFill>
          <a:latin typeface="+mn-lt"/>
          <a:ea typeface="+mn-ea"/>
          <a:cs typeface="+mn-cs"/>
        </a:defRPr>
      </a:lvl3pPr>
      <a:lvl4pPr marL="2005142" algn="l" defTabSz="1336761" rtl="0" eaLnBrk="1" latinLnBrk="0" hangingPunct="1">
        <a:defRPr sz="2631" kern="1200">
          <a:solidFill>
            <a:schemeClr val="tx1"/>
          </a:solidFill>
          <a:latin typeface="+mn-lt"/>
          <a:ea typeface="+mn-ea"/>
          <a:cs typeface="+mn-cs"/>
        </a:defRPr>
      </a:lvl4pPr>
      <a:lvl5pPr marL="2673523" algn="l" defTabSz="1336761" rtl="0" eaLnBrk="1" latinLnBrk="0" hangingPunct="1">
        <a:defRPr sz="2631" kern="1200">
          <a:solidFill>
            <a:schemeClr val="tx1"/>
          </a:solidFill>
          <a:latin typeface="+mn-lt"/>
          <a:ea typeface="+mn-ea"/>
          <a:cs typeface="+mn-cs"/>
        </a:defRPr>
      </a:lvl5pPr>
      <a:lvl6pPr marL="3341903" algn="l" defTabSz="1336761" rtl="0" eaLnBrk="1" latinLnBrk="0" hangingPunct="1">
        <a:defRPr sz="2631" kern="1200">
          <a:solidFill>
            <a:schemeClr val="tx1"/>
          </a:solidFill>
          <a:latin typeface="+mn-lt"/>
          <a:ea typeface="+mn-ea"/>
          <a:cs typeface="+mn-cs"/>
        </a:defRPr>
      </a:lvl6pPr>
      <a:lvl7pPr marL="4010284" algn="l" defTabSz="1336761" rtl="0" eaLnBrk="1" latinLnBrk="0" hangingPunct="1">
        <a:defRPr sz="2631" kern="1200">
          <a:solidFill>
            <a:schemeClr val="tx1"/>
          </a:solidFill>
          <a:latin typeface="+mn-lt"/>
          <a:ea typeface="+mn-ea"/>
          <a:cs typeface="+mn-cs"/>
        </a:defRPr>
      </a:lvl7pPr>
      <a:lvl8pPr marL="4678665" algn="l" defTabSz="1336761" rtl="0" eaLnBrk="1" latinLnBrk="0" hangingPunct="1">
        <a:defRPr sz="2631" kern="1200">
          <a:solidFill>
            <a:schemeClr val="tx1"/>
          </a:solidFill>
          <a:latin typeface="+mn-lt"/>
          <a:ea typeface="+mn-ea"/>
          <a:cs typeface="+mn-cs"/>
        </a:defRPr>
      </a:lvl8pPr>
      <a:lvl9pPr marL="5347045" algn="l" defTabSz="1336761" rtl="0" eaLnBrk="1" latinLnBrk="0" hangingPunct="1">
        <a:defRPr sz="263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9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6.xml"/><Relationship Id="rId1" Type="http://schemas.openxmlformats.org/officeDocument/2006/relationships/tags" Target="../tags/tag10.xml"/><Relationship Id="rId5" Type="http://schemas.openxmlformats.org/officeDocument/2006/relationships/image" Target="../media/image33.sv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6.xml"/><Relationship Id="rId1" Type="http://schemas.openxmlformats.org/officeDocument/2006/relationships/tags" Target="../tags/tag11.xml"/><Relationship Id="rId5" Type="http://schemas.openxmlformats.org/officeDocument/2006/relationships/image" Target="../media/image33.sv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6.xml"/><Relationship Id="rId1" Type="http://schemas.openxmlformats.org/officeDocument/2006/relationships/tags" Target="../tags/tag12.xml"/><Relationship Id="rId5" Type="http://schemas.openxmlformats.org/officeDocument/2006/relationships/image" Target="../media/image35.sv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6.xml"/><Relationship Id="rId1" Type="http://schemas.openxmlformats.org/officeDocument/2006/relationships/tags" Target="../tags/tag13.xml"/><Relationship Id="rId5" Type="http://schemas.openxmlformats.org/officeDocument/2006/relationships/image" Target="../media/image35.sv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Natural language processing and IBM Watson</a:t>
            </a:r>
            <a:endParaRPr lang="en-GB" dirty="0"/>
          </a:p>
        </p:txBody>
      </p:sp>
      <p:sp>
        <p:nvSpPr>
          <p:cNvPr id="6" name="Text Placeholder 5"/>
          <p:cNvSpPr>
            <a:spLocks noGrp="1"/>
          </p:cNvSpPr>
          <p:nvPr>
            <p:ph type="body" sz="quarter" idx="11"/>
          </p:nvPr>
        </p:nvSpPr>
        <p:spPr/>
        <p:txBody>
          <a:bodyPr/>
          <a:lstStyle/>
          <a:p>
            <a:endParaRPr lang="en-GB" dirty="0"/>
          </a:p>
        </p:txBody>
      </p:sp>
      <p:sp>
        <p:nvSpPr>
          <p:cNvPr id="3" name="Footer Placeholder 2">
            <a:extLst>
              <a:ext uri="{FF2B5EF4-FFF2-40B4-BE49-F238E27FC236}">
                <a16:creationId xmlns:a16="http://schemas.microsoft.com/office/drawing/2014/main" id="{761E855A-AD3C-4652-9D9B-554890C29121}"/>
              </a:ext>
            </a:extLst>
          </p:cNvPr>
          <p:cNvSpPr>
            <a:spLocks noGrp="1"/>
          </p:cNvSpPr>
          <p:nvPr>
            <p:ph type="ftr" sz="quarter" idx="10"/>
          </p:nvPr>
        </p:nvSpPr>
        <p:spPr/>
        <p:txBody>
          <a:bodyPr/>
          <a:lstStyle/>
          <a:p>
            <a:pPr>
              <a:defRPr/>
            </a:pPr>
            <a:r>
              <a:rPr lang="en-US"/>
              <a:t>© Copyright IBM Corporation 2019, 2020</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1A8D-5F1C-4284-83B1-88484065A59E}"/>
              </a:ext>
            </a:extLst>
          </p:cNvPr>
          <p:cNvSpPr>
            <a:spLocks noGrp="1"/>
          </p:cNvSpPr>
          <p:nvPr>
            <p:ph type="title"/>
          </p:nvPr>
        </p:nvSpPr>
        <p:spPr/>
        <p:txBody>
          <a:bodyPr/>
          <a:lstStyle/>
          <a:p>
            <a:r>
              <a:rPr lang="en-US" dirty="0"/>
              <a:t>Natural Language Understanding demo</a:t>
            </a:r>
          </a:p>
        </p:txBody>
      </p:sp>
      <p:pic>
        <p:nvPicPr>
          <p:cNvPr id="6" name="Content Placeholder 5">
            <a:extLst>
              <a:ext uri="{FF2B5EF4-FFF2-40B4-BE49-F238E27FC236}">
                <a16:creationId xmlns:a16="http://schemas.microsoft.com/office/drawing/2014/main" id="{96C1DEC0-D60A-44A3-906B-8E4C75F2E880}"/>
              </a:ext>
            </a:extLst>
          </p:cNvPr>
          <p:cNvPicPr>
            <a:picLocks noGrp="1" noChangeAspect="1"/>
          </p:cNvPicPr>
          <p:nvPr>
            <p:ph idx="1"/>
          </p:nvPr>
        </p:nvPicPr>
        <p:blipFill>
          <a:blip r:embed="rId3"/>
          <a:stretch>
            <a:fillRect/>
          </a:stretch>
        </p:blipFill>
        <p:spPr>
          <a:xfrm>
            <a:off x="775122" y="1346887"/>
            <a:ext cx="10638580" cy="4849941"/>
          </a:xfrm>
        </p:spPr>
      </p:pic>
      <p:sp>
        <p:nvSpPr>
          <p:cNvPr id="3" name="Footer Placeholder 2">
            <a:extLst>
              <a:ext uri="{FF2B5EF4-FFF2-40B4-BE49-F238E27FC236}">
                <a16:creationId xmlns:a16="http://schemas.microsoft.com/office/drawing/2014/main" id="{3E38F802-D3F3-4C4F-B506-D662CD25EC1E}"/>
              </a:ext>
            </a:extLst>
          </p:cNvPr>
          <p:cNvSpPr>
            <a:spLocks noGrp="1"/>
          </p:cNvSpPr>
          <p:nvPr>
            <p:ph type="ftr" sz="quarter" idx="11"/>
          </p:nvPr>
        </p:nvSpPr>
        <p:spPr/>
        <p:txBody>
          <a:bodyPr/>
          <a:lstStyle/>
          <a:p>
            <a:pPr>
              <a:defRPr/>
            </a:pPr>
            <a:r>
              <a:rPr lang="en-US"/>
              <a:t>© Copyright IBM Corporation 2019, 2020</a:t>
            </a:r>
            <a:endParaRPr lang="en-US" dirty="0"/>
          </a:p>
        </p:txBody>
      </p:sp>
    </p:spTree>
    <p:extLst>
      <p:ext uri="{BB962C8B-B14F-4D97-AF65-F5344CB8AC3E}">
        <p14:creationId xmlns:p14="http://schemas.microsoft.com/office/powerpoint/2010/main" val="2270137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1A8D-5F1C-4284-83B1-88484065A59E}"/>
              </a:ext>
            </a:extLst>
          </p:cNvPr>
          <p:cNvSpPr>
            <a:spLocks noGrp="1"/>
          </p:cNvSpPr>
          <p:nvPr>
            <p:ph type="title"/>
          </p:nvPr>
        </p:nvSpPr>
        <p:spPr>
          <a:xfrm>
            <a:off x="208800" y="180000"/>
            <a:ext cx="11641455" cy="860400"/>
          </a:xfrm>
        </p:spPr>
        <p:txBody>
          <a:bodyPr wrap="square" anchor="ctr">
            <a:normAutofit/>
          </a:bodyPr>
          <a:lstStyle/>
          <a:p>
            <a:r>
              <a:rPr lang="en-US" dirty="0"/>
              <a:t>Natural Language Understanding demo – Entities extraction</a:t>
            </a:r>
          </a:p>
        </p:txBody>
      </p:sp>
      <p:pic>
        <p:nvPicPr>
          <p:cNvPr id="7" name="Picture 6" descr="A screenshot of a computer&#10;&#10;Description automatically generated">
            <a:extLst>
              <a:ext uri="{FF2B5EF4-FFF2-40B4-BE49-F238E27FC236}">
                <a16:creationId xmlns:a16="http://schemas.microsoft.com/office/drawing/2014/main" id="{A669C2FE-D5A9-46AF-938B-1D2361533CC8}"/>
              </a:ext>
            </a:extLst>
          </p:cNvPr>
          <p:cNvPicPr>
            <a:picLocks noChangeAspect="1"/>
          </p:cNvPicPr>
          <p:nvPr/>
        </p:nvPicPr>
        <p:blipFill>
          <a:blip r:embed="rId3"/>
          <a:stretch>
            <a:fillRect/>
          </a:stretch>
        </p:blipFill>
        <p:spPr>
          <a:xfrm>
            <a:off x="332369" y="1310163"/>
            <a:ext cx="10971502" cy="5101747"/>
          </a:xfrm>
          <a:prstGeom prst="rect">
            <a:avLst/>
          </a:prstGeom>
          <a:noFill/>
        </p:spPr>
      </p:pic>
      <p:sp>
        <p:nvSpPr>
          <p:cNvPr id="3" name="Footer Placeholder 2">
            <a:extLst>
              <a:ext uri="{FF2B5EF4-FFF2-40B4-BE49-F238E27FC236}">
                <a16:creationId xmlns:a16="http://schemas.microsoft.com/office/drawing/2014/main" id="{4D8D6429-C35A-4924-9E7C-829D71037640}"/>
              </a:ext>
            </a:extLst>
          </p:cNvPr>
          <p:cNvSpPr>
            <a:spLocks noGrp="1"/>
          </p:cNvSpPr>
          <p:nvPr>
            <p:ph type="ftr" sz="quarter" idx="11"/>
          </p:nvPr>
        </p:nvSpPr>
        <p:spPr/>
        <p:txBody>
          <a:bodyPr/>
          <a:lstStyle/>
          <a:p>
            <a:pPr>
              <a:defRPr/>
            </a:pPr>
            <a:r>
              <a:rPr lang="en-US"/>
              <a:t>© Copyright IBM Corporation 2019, 2020</a:t>
            </a:r>
            <a:endParaRPr lang="en-US" dirty="0"/>
          </a:p>
        </p:txBody>
      </p:sp>
    </p:spTree>
    <p:extLst>
      <p:ext uri="{BB962C8B-B14F-4D97-AF65-F5344CB8AC3E}">
        <p14:creationId xmlns:p14="http://schemas.microsoft.com/office/powerpoint/2010/main" val="1589521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1A8D-5F1C-4284-83B1-88484065A59E}"/>
              </a:ext>
            </a:extLst>
          </p:cNvPr>
          <p:cNvSpPr>
            <a:spLocks noGrp="1"/>
          </p:cNvSpPr>
          <p:nvPr>
            <p:ph type="title"/>
          </p:nvPr>
        </p:nvSpPr>
        <p:spPr>
          <a:xfrm>
            <a:off x="208800" y="180000"/>
            <a:ext cx="11641455" cy="860400"/>
          </a:xfrm>
        </p:spPr>
        <p:txBody>
          <a:bodyPr wrap="square" anchor="ctr">
            <a:normAutofit fontScale="90000"/>
          </a:bodyPr>
          <a:lstStyle/>
          <a:p>
            <a:r>
              <a:rPr lang="en-US" dirty="0"/>
              <a:t>Natural Language Understanding demo – Keywords extraction</a:t>
            </a:r>
          </a:p>
        </p:txBody>
      </p:sp>
      <p:pic>
        <p:nvPicPr>
          <p:cNvPr id="7" name="Picture 6">
            <a:extLst>
              <a:ext uri="{FF2B5EF4-FFF2-40B4-BE49-F238E27FC236}">
                <a16:creationId xmlns:a16="http://schemas.microsoft.com/office/drawing/2014/main" id="{A669C2FE-D5A9-46AF-938B-1D2361533CC8}"/>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332369" y="1409709"/>
            <a:ext cx="10971502" cy="4902654"/>
          </a:xfrm>
          <a:prstGeom prst="rect">
            <a:avLst/>
          </a:prstGeom>
          <a:noFill/>
        </p:spPr>
      </p:pic>
      <p:sp>
        <p:nvSpPr>
          <p:cNvPr id="3" name="Footer Placeholder 2">
            <a:extLst>
              <a:ext uri="{FF2B5EF4-FFF2-40B4-BE49-F238E27FC236}">
                <a16:creationId xmlns:a16="http://schemas.microsoft.com/office/drawing/2014/main" id="{7348CF02-D91E-4642-9565-298EB6BAC856}"/>
              </a:ext>
            </a:extLst>
          </p:cNvPr>
          <p:cNvSpPr>
            <a:spLocks noGrp="1"/>
          </p:cNvSpPr>
          <p:nvPr>
            <p:ph type="ftr" sz="quarter" idx="11"/>
          </p:nvPr>
        </p:nvSpPr>
        <p:spPr/>
        <p:txBody>
          <a:bodyPr/>
          <a:lstStyle/>
          <a:p>
            <a:pPr>
              <a:defRPr/>
            </a:pPr>
            <a:r>
              <a:rPr lang="en-US"/>
              <a:t>© Copyright IBM Corporation 2019, 2020</a:t>
            </a:r>
            <a:endParaRPr lang="en-US" dirty="0"/>
          </a:p>
        </p:txBody>
      </p:sp>
    </p:spTree>
    <p:extLst>
      <p:ext uri="{BB962C8B-B14F-4D97-AF65-F5344CB8AC3E}">
        <p14:creationId xmlns:p14="http://schemas.microsoft.com/office/powerpoint/2010/main" val="252006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1A8D-5F1C-4284-83B1-88484065A59E}"/>
              </a:ext>
            </a:extLst>
          </p:cNvPr>
          <p:cNvSpPr>
            <a:spLocks noGrp="1"/>
          </p:cNvSpPr>
          <p:nvPr>
            <p:ph type="title"/>
          </p:nvPr>
        </p:nvSpPr>
        <p:spPr>
          <a:xfrm>
            <a:off x="208800" y="180000"/>
            <a:ext cx="11641455" cy="860400"/>
          </a:xfrm>
        </p:spPr>
        <p:txBody>
          <a:bodyPr wrap="square" anchor="ctr">
            <a:normAutofit fontScale="90000"/>
          </a:bodyPr>
          <a:lstStyle/>
          <a:p>
            <a:r>
              <a:rPr lang="en-US" dirty="0"/>
              <a:t>Natural Language Understanding demo – Concepts extraction</a:t>
            </a:r>
          </a:p>
        </p:txBody>
      </p:sp>
      <p:pic>
        <p:nvPicPr>
          <p:cNvPr id="7" name="Picture 6">
            <a:extLst>
              <a:ext uri="{FF2B5EF4-FFF2-40B4-BE49-F238E27FC236}">
                <a16:creationId xmlns:a16="http://schemas.microsoft.com/office/drawing/2014/main" id="{A669C2FE-D5A9-46AF-938B-1D2361533CC8}"/>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568449" y="1409709"/>
            <a:ext cx="10499341" cy="4902654"/>
          </a:xfrm>
          <a:prstGeom prst="rect">
            <a:avLst/>
          </a:prstGeom>
          <a:noFill/>
        </p:spPr>
      </p:pic>
      <p:sp>
        <p:nvSpPr>
          <p:cNvPr id="3" name="Footer Placeholder 2">
            <a:extLst>
              <a:ext uri="{FF2B5EF4-FFF2-40B4-BE49-F238E27FC236}">
                <a16:creationId xmlns:a16="http://schemas.microsoft.com/office/drawing/2014/main" id="{A06C5157-DEF6-4260-823D-E1A17825998A}"/>
              </a:ext>
            </a:extLst>
          </p:cNvPr>
          <p:cNvSpPr>
            <a:spLocks noGrp="1"/>
          </p:cNvSpPr>
          <p:nvPr>
            <p:ph type="ftr" sz="quarter" idx="11"/>
          </p:nvPr>
        </p:nvSpPr>
        <p:spPr/>
        <p:txBody>
          <a:bodyPr/>
          <a:lstStyle/>
          <a:p>
            <a:pPr>
              <a:defRPr/>
            </a:pPr>
            <a:r>
              <a:rPr lang="en-US"/>
              <a:t>© Copyright IBM Corporation 2019, 2020</a:t>
            </a:r>
            <a:endParaRPr lang="en-US" dirty="0"/>
          </a:p>
        </p:txBody>
      </p:sp>
    </p:spTree>
    <p:extLst>
      <p:ext uri="{BB962C8B-B14F-4D97-AF65-F5344CB8AC3E}">
        <p14:creationId xmlns:p14="http://schemas.microsoft.com/office/powerpoint/2010/main" val="3314290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1A8D-5F1C-4284-83B1-88484065A59E}"/>
              </a:ext>
            </a:extLst>
          </p:cNvPr>
          <p:cNvSpPr>
            <a:spLocks noGrp="1"/>
          </p:cNvSpPr>
          <p:nvPr>
            <p:ph type="title"/>
          </p:nvPr>
        </p:nvSpPr>
        <p:spPr>
          <a:xfrm>
            <a:off x="208800" y="180000"/>
            <a:ext cx="11641455" cy="860400"/>
          </a:xfrm>
        </p:spPr>
        <p:txBody>
          <a:bodyPr wrap="square" anchor="ctr">
            <a:normAutofit fontScale="90000"/>
          </a:bodyPr>
          <a:lstStyle/>
          <a:p>
            <a:r>
              <a:rPr lang="en-US" dirty="0"/>
              <a:t>Natural Language Understanding demo – Relations extraction</a:t>
            </a:r>
          </a:p>
        </p:txBody>
      </p:sp>
      <p:pic>
        <p:nvPicPr>
          <p:cNvPr id="7" name="Picture 6">
            <a:extLst>
              <a:ext uri="{FF2B5EF4-FFF2-40B4-BE49-F238E27FC236}">
                <a16:creationId xmlns:a16="http://schemas.microsoft.com/office/drawing/2014/main" id="{A669C2FE-D5A9-46AF-938B-1D2361533CC8}"/>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568449" y="1437046"/>
            <a:ext cx="10499341" cy="4847980"/>
          </a:xfrm>
          <a:prstGeom prst="rect">
            <a:avLst/>
          </a:prstGeom>
          <a:noFill/>
        </p:spPr>
      </p:pic>
      <p:sp>
        <p:nvSpPr>
          <p:cNvPr id="3" name="Footer Placeholder 2">
            <a:extLst>
              <a:ext uri="{FF2B5EF4-FFF2-40B4-BE49-F238E27FC236}">
                <a16:creationId xmlns:a16="http://schemas.microsoft.com/office/drawing/2014/main" id="{CF404F40-667E-42BE-8C0F-8D1F77612062}"/>
              </a:ext>
            </a:extLst>
          </p:cNvPr>
          <p:cNvSpPr>
            <a:spLocks noGrp="1"/>
          </p:cNvSpPr>
          <p:nvPr>
            <p:ph type="ftr" sz="quarter" idx="11"/>
          </p:nvPr>
        </p:nvSpPr>
        <p:spPr/>
        <p:txBody>
          <a:bodyPr/>
          <a:lstStyle/>
          <a:p>
            <a:pPr>
              <a:defRPr/>
            </a:pPr>
            <a:r>
              <a:rPr lang="en-US"/>
              <a:t>© Copyright IBM Corporation 2019, 2020</a:t>
            </a:r>
            <a:endParaRPr lang="en-US" dirty="0"/>
          </a:p>
        </p:txBody>
      </p:sp>
    </p:spTree>
    <p:extLst>
      <p:ext uri="{BB962C8B-B14F-4D97-AF65-F5344CB8AC3E}">
        <p14:creationId xmlns:p14="http://schemas.microsoft.com/office/powerpoint/2010/main" val="4053043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1A8D-5F1C-4284-83B1-88484065A59E}"/>
              </a:ext>
            </a:extLst>
          </p:cNvPr>
          <p:cNvSpPr>
            <a:spLocks noGrp="1"/>
          </p:cNvSpPr>
          <p:nvPr>
            <p:ph type="title"/>
          </p:nvPr>
        </p:nvSpPr>
        <p:spPr>
          <a:xfrm>
            <a:off x="208800" y="180000"/>
            <a:ext cx="11641455" cy="860400"/>
          </a:xfrm>
        </p:spPr>
        <p:txBody>
          <a:bodyPr wrap="square" anchor="ctr">
            <a:normAutofit fontScale="90000"/>
          </a:bodyPr>
          <a:lstStyle/>
          <a:p>
            <a:r>
              <a:rPr lang="en-US" dirty="0"/>
              <a:t>Natural Language Understanding demo – Sentiment analysis</a:t>
            </a:r>
          </a:p>
        </p:txBody>
      </p:sp>
      <p:pic>
        <p:nvPicPr>
          <p:cNvPr id="7" name="Picture 6">
            <a:extLst>
              <a:ext uri="{FF2B5EF4-FFF2-40B4-BE49-F238E27FC236}">
                <a16:creationId xmlns:a16="http://schemas.microsoft.com/office/drawing/2014/main" id="{A669C2FE-D5A9-46AF-938B-1D2361533CC8}"/>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662720" y="1437046"/>
            <a:ext cx="10310799" cy="4847980"/>
          </a:xfrm>
          <a:prstGeom prst="rect">
            <a:avLst/>
          </a:prstGeom>
          <a:noFill/>
        </p:spPr>
      </p:pic>
      <p:sp>
        <p:nvSpPr>
          <p:cNvPr id="8" name="Footer Placeholder 7">
            <a:extLst>
              <a:ext uri="{FF2B5EF4-FFF2-40B4-BE49-F238E27FC236}">
                <a16:creationId xmlns:a16="http://schemas.microsoft.com/office/drawing/2014/main" id="{3C6C2728-5EE9-4491-A286-8D5AA7E2307A}"/>
              </a:ext>
            </a:extLst>
          </p:cNvPr>
          <p:cNvSpPr>
            <a:spLocks noGrp="1"/>
          </p:cNvSpPr>
          <p:nvPr>
            <p:ph type="ftr" sz="quarter" idx="11"/>
          </p:nvPr>
        </p:nvSpPr>
        <p:spPr/>
        <p:txBody>
          <a:bodyPr/>
          <a:lstStyle/>
          <a:p>
            <a:pPr>
              <a:defRPr/>
            </a:pPr>
            <a:r>
              <a:rPr lang="en-US"/>
              <a:t>© Copyright IBM Corporation 2019, 2020</a:t>
            </a:r>
            <a:endParaRPr lang="en-US" dirty="0"/>
          </a:p>
        </p:txBody>
      </p:sp>
    </p:spTree>
    <p:extLst>
      <p:ext uri="{BB962C8B-B14F-4D97-AF65-F5344CB8AC3E}">
        <p14:creationId xmlns:p14="http://schemas.microsoft.com/office/powerpoint/2010/main" val="717010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1A8D-5F1C-4284-83B1-88484065A59E}"/>
              </a:ext>
            </a:extLst>
          </p:cNvPr>
          <p:cNvSpPr>
            <a:spLocks noGrp="1"/>
          </p:cNvSpPr>
          <p:nvPr>
            <p:ph type="title"/>
          </p:nvPr>
        </p:nvSpPr>
        <p:spPr>
          <a:xfrm>
            <a:off x="208800" y="180000"/>
            <a:ext cx="11641455" cy="860400"/>
          </a:xfrm>
        </p:spPr>
        <p:txBody>
          <a:bodyPr wrap="square" anchor="ctr">
            <a:normAutofit/>
          </a:bodyPr>
          <a:lstStyle/>
          <a:p>
            <a:r>
              <a:rPr lang="en-US" dirty="0"/>
              <a:t>Natural Language Understanding demo – Emotion analysis</a:t>
            </a:r>
          </a:p>
        </p:txBody>
      </p:sp>
      <p:pic>
        <p:nvPicPr>
          <p:cNvPr id="7" name="Picture 6">
            <a:extLst>
              <a:ext uri="{FF2B5EF4-FFF2-40B4-BE49-F238E27FC236}">
                <a16:creationId xmlns:a16="http://schemas.microsoft.com/office/drawing/2014/main" id="{A669C2FE-D5A9-46AF-938B-1D2361533CC8}"/>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662720" y="1439932"/>
            <a:ext cx="10310799" cy="4842208"/>
          </a:xfrm>
          <a:prstGeom prst="rect">
            <a:avLst/>
          </a:prstGeom>
          <a:noFill/>
        </p:spPr>
      </p:pic>
      <p:sp>
        <p:nvSpPr>
          <p:cNvPr id="3" name="Footer Placeholder 2">
            <a:extLst>
              <a:ext uri="{FF2B5EF4-FFF2-40B4-BE49-F238E27FC236}">
                <a16:creationId xmlns:a16="http://schemas.microsoft.com/office/drawing/2014/main" id="{65CB2F46-F696-4787-A53C-424FFB0EB816}"/>
              </a:ext>
            </a:extLst>
          </p:cNvPr>
          <p:cNvSpPr>
            <a:spLocks noGrp="1"/>
          </p:cNvSpPr>
          <p:nvPr>
            <p:ph type="ftr" sz="quarter" idx="11"/>
          </p:nvPr>
        </p:nvSpPr>
        <p:spPr/>
        <p:txBody>
          <a:bodyPr/>
          <a:lstStyle/>
          <a:p>
            <a:pPr>
              <a:defRPr/>
            </a:pPr>
            <a:r>
              <a:rPr lang="en-US"/>
              <a:t>© Copyright IBM Corporation 2019, 2020</a:t>
            </a:r>
            <a:endParaRPr lang="en-US" dirty="0"/>
          </a:p>
        </p:txBody>
      </p:sp>
    </p:spTree>
    <p:extLst>
      <p:ext uri="{BB962C8B-B14F-4D97-AF65-F5344CB8AC3E}">
        <p14:creationId xmlns:p14="http://schemas.microsoft.com/office/powerpoint/2010/main" val="921856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1A8D-5F1C-4284-83B1-88484065A59E}"/>
              </a:ext>
            </a:extLst>
          </p:cNvPr>
          <p:cNvSpPr>
            <a:spLocks noGrp="1"/>
          </p:cNvSpPr>
          <p:nvPr>
            <p:ph type="title"/>
          </p:nvPr>
        </p:nvSpPr>
        <p:spPr>
          <a:xfrm>
            <a:off x="208800" y="180000"/>
            <a:ext cx="11641455" cy="860400"/>
          </a:xfrm>
        </p:spPr>
        <p:txBody>
          <a:bodyPr wrap="square" anchor="ctr">
            <a:normAutofit fontScale="90000"/>
          </a:bodyPr>
          <a:lstStyle/>
          <a:p>
            <a:r>
              <a:rPr lang="en-US" dirty="0"/>
              <a:t>Natural Language Understanding demo – Categories classification</a:t>
            </a:r>
          </a:p>
        </p:txBody>
      </p:sp>
      <p:pic>
        <p:nvPicPr>
          <p:cNvPr id="7" name="Picture 6">
            <a:extLst>
              <a:ext uri="{FF2B5EF4-FFF2-40B4-BE49-F238E27FC236}">
                <a16:creationId xmlns:a16="http://schemas.microsoft.com/office/drawing/2014/main" id="{A669C2FE-D5A9-46AF-938B-1D2361533CC8}"/>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662721" y="1439932"/>
            <a:ext cx="10310797" cy="4842208"/>
          </a:xfrm>
          <a:prstGeom prst="rect">
            <a:avLst/>
          </a:prstGeom>
          <a:noFill/>
        </p:spPr>
      </p:pic>
      <p:sp>
        <p:nvSpPr>
          <p:cNvPr id="3" name="Footer Placeholder 2">
            <a:extLst>
              <a:ext uri="{FF2B5EF4-FFF2-40B4-BE49-F238E27FC236}">
                <a16:creationId xmlns:a16="http://schemas.microsoft.com/office/drawing/2014/main" id="{6ED44D5F-3995-402B-B4BC-15957F660A02}"/>
              </a:ext>
            </a:extLst>
          </p:cNvPr>
          <p:cNvSpPr>
            <a:spLocks noGrp="1"/>
          </p:cNvSpPr>
          <p:nvPr>
            <p:ph type="ftr" sz="quarter" idx="11"/>
          </p:nvPr>
        </p:nvSpPr>
        <p:spPr/>
        <p:txBody>
          <a:bodyPr/>
          <a:lstStyle/>
          <a:p>
            <a:pPr>
              <a:defRPr/>
            </a:pPr>
            <a:r>
              <a:rPr lang="en-US"/>
              <a:t>© Copyright IBM Corporation 2019, 2020</a:t>
            </a:r>
            <a:endParaRPr lang="en-US" dirty="0"/>
          </a:p>
        </p:txBody>
      </p:sp>
    </p:spTree>
    <p:extLst>
      <p:ext uri="{BB962C8B-B14F-4D97-AF65-F5344CB8AC3E}">
        <p14:creationId xmlns:p14="http://schemas.microsoft.com/office/powerpoint/2010/main" val="3826516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1A8D-5F1C-4284-83B1-88484065A59E}"/>
              </a:ext>
            </a:extLst>
          </p:cNvPr>
          <p:cNvSpPr>
            <a:spLocks noGrp="1"/>
          </p:cNvSpPr>
          <p:nvPr>
            <p:ph type="title"/>
          </p:nvPr>
        </p:nvSpPr>
        <p:spPr>
          <a:xfrm>
            <a:off x="208800" y="180000"/>
            <a:ext cx="11641455" cy="860400"/>
          </a:xfrm>
        </p:spPr>
        <p:txBody>
          <a:bodyPr wrap="square" anchor="ctr">
            <a:normAutofit/>
          </a:bodyPr>
          <a:lstStyle/>
          <a:p>
            <a:r>
              <a:rPr lang="en-US" dirty="0"/>
              <a:t>Natural Language Understanding demo – Semantic roles</a:t>
            </a:r>
          </a:p>
        </p:txBody>
      </p:sp>
      <p:pic>
        <p:nvPicPr>
          <p:cNvPr id="7" name="Picture 6">
            <a:extLst>
              <a:ext uri="{FF2B5EF4-FFF2-40B4-BE49-F238E27FC236}">
                <a16:creationId xmlns:a16="http://schemas.microsoft.com/office/drawing/2014/main" id="{A669C2FE-D5A9-46AF-938B-1D2361533CC8}"/>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667473" y="1466461"/>
            <a:ext cx="10301292" cy="4789149"/>
          </a:xfrm>
          <a:prstGeom prst="rect">
            <a:avLst/>
          </a:prstGeom>
          <a:noFill/>
        </p:spPr>
      </p:pic>
      <p:sp>
        <p:nvSpPr>
          <p:cNvPr id="3" name="Footer Placeholder 2">
            <a:extLst>
              <a:ext uri="{FF2B5EF4-FFF2-40B4-BE49-F238E27FC236}">
                <a16:creationId xmlns:a16="http://schemas.microsoft.com/office/drawing/2014/main" id="{EE1DE7AF-4259-4815-B4FF-DD9E77BFFD2B}"/>
              </a:ext>
            </a:extLst>
          </p:cNvPr>
          <p:cNvSpPr>
            <a:spLocks noGrp="1"/>
          </p:cNvSpPr>
          <p:nvPr>
            <p:ph type="ftr" sz="quarter" idx="11"/>
          </p:nvPr>
        </p:nvSpPr>
        <p:spPr/>
        <p:txBody>
          <a:bodyPr/>
          <a:lstStyle/>
          <a:p>
            <a:pPr>
              <a:defRPr/>
            </a:pPr>
            <a:r>
              <a:rPr lang="en-US"/>
              <a:t>© Copyright IBM Corporation 2019, 2020</a:t>
            </a:r>
            <a:endParaRPr lang="en-US" dirty="0"/>
          </a:p>
        </p:txBody>
      </p:sp>
    </p:spTree>
    <p:extLst>
      <p:ext uri="{BB962C8B-B14F-4D97-AF65-F5344CB8AC3E}">
        <p14:creationId xmlns:p14="http://schemas.microsoft.com/office/powerpoint/2010/main" val="4276699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1A8D-5F1C-4284-83B1-88484065A59E}"/>
              </a:ext>
            </a:extLst>
          </p:cNvPr>
          <p:cNvSpPr>
            <a:spLocks noGrp="1"/>
          </p:cNvSpPr>
          <p:nvPr>
            <p:ph type="title"/>
          </p:nvPr>
        </p:nvSpPr>
        <p:spPr>
          <a:xfrm>
            <a:off x="208800" y="180000"/>
            <a:ext cx="11641455" cy="860400"/>
          </a:xfrm>
        </p:spPr>
        <p:txBody>
          <a:bodyPr wrap="square" anchor="ctr">
            <a:normAutofit/>
          </a:bodyPr>
          <a:lstStyle/>
          <a:p>
            <a:r>
              <a:rPr lang="en-US" dirty="0"/>
              <a:t>Natural Language Understanding demo – Syntax</a:t>
            </a:r>
          </a:p>
        </p:txBody>
      </p:sp>
      <p:pic>
        <p:nvPicPr>
          <p:cNvPr id="7" name="Picture 6">
            <a:extLst>
              <a:ext uri="{FF2B5EF4-FFF2-40B4-BE49-F238E27FC236}">
                <a16:creationId xmlns:a16="http://schemas.microsoft.com/office/drawing/2014/main" id="{A669C2FE-D5A9-46AF-938B-1D2361533CC8}"/>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667473" y="1450501"/>
            <a:ext cx="10301292" cy="4821069"/>
          </a:xfrm>
          <a:prstGeom prst="rect">
            <a:avLst/>
          </a:prstGeom>
          <a:noFill/>
        </p:spPr>
      </p:pic>
      <p:sp>
        <p:nvSpPr>
          <p:cNvPr id="3" name="Footer Placeholder 2">
            <a:extLst>
              <a:ext uri="{FF2B5EF4-FFF2-40B4-BE49-F238E27FC236}">
                <a16:creationId xmlns:a16="http://schemas.microsoft.com/office/drawing/2014/main" id="{7BB43ABB-1430-44BC-B143-B311F3DE7DB6}"/>
              </a:ext>
            </a:extLst>
          </p:cNvPr>
          <p:cNvSpPr>
            <a:spLocks noGrp="1"/>
          </p:cNvSpPr>
          <p:nvPr>
            <p:ph type="ftr" sz="quarter" idx="11"/>
          </p:nvPr>
        </p:nvSpPr>
        <p:spPr/>
        <p:txBody>
          <a:bodyPr/>
          <a:lstStyle/>
          <a:p>
            <a:pPr>
              <a:defRPr/>
            </a:pPr>
            <a:r>
              <a:rPr lang="en-US"/>
              <a:t>© Copyright IBM Corporation 2019, 2020</a:t>
            </a:r>
            <a:endParaRPr lang="en-US" dirty="0"/>
          </a:p>
        </p:txBody>
      </p:sp>
    </p:spTree>
    <p:extLst>
      <p:ext uri="{BB962C8B-B14F-4D97-AF65-F5344CB8AC3E}">
        <p14:creationId xmlns:p14="http://schemas.microsoft.com/office/powerpoint/2010/main" val="1582886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100800" y="352800"/>
            <a:ext cx="2840400" cy="6328800"/>
          </a:xfrm>
        </p:spPr>
        <p:txBody>
          <a:bodyPr/>
          <a:lstStyle/>
          <a:p>
            <a:r>
              <a:rPr lang="en-US" dirty="0"/>
              <a:t>Unit objectives</a:t>
            </a:r>
          </a:p>
        </p:txBody>
      </p:sp>
      <p:sp>
        <p:nvSpPr>
          <p:cNvPr id="9220" name="Rectangle 3"/>
          <p:cNvSpPr>
            <a:spLocks noGrp="1" noChangeArrowheads="1"/>
          </p:cNvSpPr>
          <p:nvPr>
            <p:ph idx="1"/>
          </p:nvPr>
        </p:nvSpPr>
        <p:spPr>
          <a:xfrm>
            <a:off x="3204000" y="352800"/>
            <a:ext cx="8506800" cy="6328800"/>
          </a:xfrm>
        </p:spPr>
        <p:txBody>
          <a:bodyPr/>
          <a:lstStyle/>
          <a:p>
            <a:r>
              <a:rPr lang="en-US"/>
              <a:t>List the NLP Watson services. </a:t>
            </a:r>
          </a:p>
          <a:p>
            <a:r>
              <a:rPr lang="en-US"/>
              <a:t>List the Watson services that perform information extraction.</a:t>
            </a:r>
          </a:p>
          <a:p>
            <a:r>
              <a:rPr lang="en-US"/>
              <a:t>Describe the capabilities of the IBM Watson Natural Language Understanding. </a:t>
            </a:r>
          </a:p>
          <a:p>
            <a:r>
              <a:rPr lang="en-US"/>
              <a:t>Describe the capabilities of IBM Watson Discovery.</a:t>
            </a:r>
            <a:endParaRPr lang="en-US" dirty="0"/>
          </a:p>
        </p:txBody>
      </p:sp>
      <p:sp>
        <p:nvSpPr>
          <p:cNvPr id="2" name="Footer Placeholder 1">
            <a:extLst>
              <a:ext uri="{FF2B5EF4-FFF2-40B4-BE49-F238E27FC236}">
                <a16:creationId xmlns:a16="http://schemas.microsoft.com/office/drawing/2014/main" id="{49E8F183-4929-495D-A5DD-A01655BDD43B}"/>
              </a:ext>
            </a:extLst>
          </p:cNvPr>
          <p:cNvSpPr>
            <a:spLocks noGrp="1"/>
          </p:cNvSpPr>
          <p:nvPr>
            <p:ph type="ftr" sz="quarter" idx="11"/>
          </p:nvPr>
        </p:nvSpPr>
        <p:spPr/>
        <p:txBody>
          <a:bodyPr/>
          <a:lstStyle/>
          <a:p>
            <a:pPr>
              <a:defRPr/>
            </a:pPr>
            <a:r>
              <a:rPr lang="en-US"/>
              <a:t>© Copyright IBM Corporation 2019, 2020</a:t>
            </a:r>
            <a:endParaRPr lang="en-US" dirty="0"/>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1A8D-5F1C-4284-83B1-88484065A59E}"/>
              </a:ext>
            </a:extLst>
          </p:cNvPr>
          <p:cNvSpPr>
            <a:spLocks noGrp="1"/>
          </p:cNvSpPr>
          <p:nvPr>
            <p:ph type="title"/>
          </p:nvPr>
        </p:nvSpPr>
        <p:spPr>
          <a:xfrm>
            <a:off x="208800" y="180000"/>
            <a:ext cx="11641455" cy="860400"/>
          </a:xfrm>
        </p:spPr>
        <p:txBody>
          <a:bodyPr wrap="square" anchor="ctr">
            <a:normAutofit/>
          </a:bodyPr>
          <a:lstStyle/>
          <a:p>
            <a:r>
              <a:rPr lang="en-US" dirty="0"/>
              <a:t>Natural Language Understanding demo – Custom entities</a:t>
            </a:r>
          </a:p>
        </p:txBody>
      </p:sp>
      <p:pic>
        <p:nvPicPr>
          <p:cNvPr id="7" name="Picture 6">
            <a:extLst>
              <a:ext uri="{FF2B5EF4-FFF2-40B4-BE49-F238E27FC236}">
                <a16:creationId xmlns:a16="http://schemas.microsoft.com/office/drawing/2014/main" id="{A669C2FE-D5A9-46AF-938B-1D2361533CC8}"/>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667473" y="1455948"/>
            <a:ext cx="10301292" cy="4810175"/>
          </a:xfrm>
          <a:prstGeom prst="rect">
            <a:avLst/>
          </a:prstGeom>
          <a:noFill/>
        </p:spPr>
      </p:pic>
      <p:sp>
        <p:nvSpPr>
          <p:cNvPr id="3" name="Footer Placeholder 2">
            <a:extLst>
              <a:ext uri="{FF2B5EF4-FFF2-40B4-BE49-F238E27FC236}">
                <a16:creationId xmlns:a16="http://schemas.microsoft.com/office/drawing/2014/main" id="{55733CE1-D08B-4418-ADB5-EA3CAEB735EF}"/>
              </a:ext>
            </a:extLst>
          </p:cNvPr>
          <p:cNvSpPr>
            <a:spLocks noGrp="1"/>
          </p:cNvSpPr>
          <p:nvPr>
            <p:ph type="ftr" sz="quarter" idx="11"/>
          </p:nvPr>
        </p:nvSpPr>
        <p:spPr/>
        <p:txBody>
          <a:bodyPr/>
          <a:lstStyle/>
          <a:p>
            <a:pPr>
              <a:defRPr/>
            </a:pPr>
            <a:r>
              <a:rPr lang="en-US"/>
              <a:t>© Copyright IBM Corporation 2019, 2020</a:t>
            </a:r>
            <a:endParaRPr lang="en-US" dirty="0"/>
          </a:p>
        </p:txBody>
      </p:sp>
    </p:spTree>
    <p:extLst>
      <p:ext uri="{BB962C8B-B14F-4D97-AF65-F5344CB8AC3E}">
        <p14:creationId xmlns:p14="http://schemas.microsoft.com/office/powerpoint/2010/main" val="4042103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1A8D-5F1C-4284-83B1-88484065A59E}"/>
              </a:ext>
            </a:extLst>
          </p:cNvPr>
          <p:cNvSpPr>
            <a:spLocks noGrp="1"/>
          </p:cNvSpPr>
          <p:nvPr>
            <p:ph type="title"/>
          </p:nvPr>
        </p:nvSpPr>
        <p:spPr>
          <a:xfrm>
            <a:off x="208800" y="180000"/>
            <a:ext cx="11641455" cy="860400"/>
          </a:xfrm>
        </p:spPr>
        <p:txBody>
          <a:bodyPr wrap="square" anchor="ctr">
            <a:normAutofit/>
          </a:bodyPr>
          <a:lstStyle/>
          <a:p>
            <a:r>
              <a:rPr lang="en-US" dirty="0"/>
              <a:t>Natural Language Understanding demo – Custom relations</a:t>
            </a:r>
          </a:p>
        </p:txBody>
      </p:sp>
      <p:pic>
        <p:nvPicPr>
          <p:cNvPr id="7" name="Picture 6">
            <a:extLst>
              <a:ext uri="{FF2B5EF4-FFF2-40B4-BE49-F238E27FC236}">
                <a16:creationId xmlns:a16="http://schemas.microsoft.com/office/drawing/2014/main" id="{A669C2FE-D5A9-46AF-938B-1D2361533CC8}"/>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667473" y="1597996"/>
            <a:ext cx="10301292" cy="4526079"/>
          </a:xfrm>
          <a:prstGeom prst="rect">
            <a:avLst/>
          </a:prstGeom>
          <a:noFill/>
        </p:spPr>
      </p:pic>
      <p:sp>
        <p:nvSpPr>
          <p:cNvPr id="3" name="Footer Placeholder 2">
            <a:extLst>
              <a:ext uri="{FF2B5EF4-FFF2-40B4-BE49-F238E27FC236}">
                <a16:creationId xmlns:a16="http://schemas.microsoft.com/office/drawing/2014/main" id="{837ED8A1-87E9-4D12-9963-9BAA66481CC6}"/>
              </a:ext>
            </a:extLst>
          </p:cNvPr>
          <p:cNvSpPr>
            <a:spLocks noGrp="1"/>
          </p:cNvSpPr>
          <p:nvPr>
            <p:ph type="ftr" sz="quarter" idx="11"/>
          </p:nvPr>
        </p:nvSpPr>
        <p:spPr/>
        <p:txBody>
          <a:bodyPr/>
          <a:lstStyle/>
          <a:p>
            <a:pPr>
              <a:defRPr/>
            </a:pPr>
            <a:r>
              <a:rPr lang="en-US"/>
              <a:t>© Copyright IBM Corporation 2019, 2020</a:t>
            </a:r>
            <a:endParaRPr lang="en-US" dirty="0"/>
          </a:p>
        </p:txBody>
      </p:sp>
    </p:spTree>
    <p:extLst>
      <p:ext uri="{BB962C8B-B14F-4D97-AF65-F5344CB8AC3E}">
        <p14:creationId xmlns:p14="http://schemas.microsoft.com/office/powerpoint/2010/main" val="1339559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361200" y="630000"/>
            <a:ext cx="5544000" cy="4713525"/>
          </a:xfrm>
        </p:spPr>
        <p:txBody>
          <a:bodyPr/>
          <a:lstStyle/>
          <a:p>
            <a:r>
              <a:rPr lang="en-US" dirty="0"/>
              <a:t>Watson Discovery</a:t>
            </a:r>
          </a:p>
        </p:txBody>
      </p:sp>
      <p:sp>
        <p:nvSpPr>
          <p:cNvPr id="6" name="Text Placeholder 5">
            <a:extLst>
              <a:ext uri="{FF2B5EF4-FFF2-40B4-BE49-F238E27FC236}">
                <a16:creationId xmlns:a16="http://schemas.microsoft.com/office/drawing/2014/main" id="{D2398555-3D9E-4DF2-9085-D5F4C9BACA8C}"/>
              </a:ext>
            </a:extLst>
          </p:cNvPr>
          <p:cNvSpPr>
            <a:spLocks noGrp="1"/>
          </p:cNvSpPr>
          <p:nvPr>
            <p:ph type="body" sz="quarter" idx="12"/>
          </p:nvPr>
        </p:nvSpPr>
        <p:spPr/>
        <p:txBody>
          <a:bodyPr/>
          <a:lstStyle/>
          <a:p>
            <a:endParaRPr lang="en-US"/>
          </a:p>
        </p:txBody>
      </p:sp>
      <p:sp>
        <p:nvSpPr>
          <p:cNvPr id="7" name="Footer Placeholder 6">
            <a:extLst>
              <a:ext uri="{FF2B5EF4-FFF2-40B4-BE49-F238E27FC236}">
                <a16:creationId xmlns:a16="http://schemas.microsoft.com/office/drawing/2014/main" id="{F84FBA00-BCA1-4292-8733-6D52BEBF33F0}"/>
              </a:ext>
            </a:extLst>
          </p:cNvPr>
          <p:cNvSpPr>
            <a:spLocks noGrp="1"/>
          </p:cNvSpPr>
          <p:nvPr>
            <p:ph type="ftr" sz="quarter" idx="11"/>
          </p:nvPr>
        </p:nvSpPr>
        <p:spPr/>
        <p:txBody>
          <a:bodyPr/>
          <a:lstStyle/>
          <a:p>
            <a:pPr>
              <a:defRPr/>
            </a:pPr>
            <a:r>
              <a:rPr lang="en-US"/>
              <a:t>© Copyright IBM Corporation 2019, 2020</a:t>
            </a:r>
            <a:endParaRPr lang="en-US" dirty="0"/>
          </a:p>
        </p:txBody>
      </p:sp>
    </p:spTree>
    <p:custDataLst>
      <p:tags r:id="rId1"/>
    </p:custDataLst>
    <p:extLst>
      <p:ext uri="{BB962C8B-B14F-4D97-AF65-F5344CB8AC3E}">
        <p14:creationId xmlns:p14="http://schemas.microsoft.com/office/powerpoint/2010/main" val="580303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GB" dirty="0"/>
              <a:t>Watson Discovery</a:t>
            </a:r>
          </a:p>
        </p:txBody>
      </p:sp>
      <p:sp>
        <p:nvSpPr>
          <p:cNvPr id="3" name="Content Placeholder 2"/>
          <p:cNvSpPr>
            <a:spLocks noGrp="1"/>
          </p:cNvSpPr>
          <p:nvPr>
            <p:ph idx="1"/>
          </p:nvPr>
        </p:nvSpPr>
        <p:spPr>
          <a:xfrm>
            <a:off x="208800" y="1164168"/>
            <a:ext cx="11641455" cy="5513832"/>
          </a:xfrm>
        </p:spPr>
        <p:txBody>
          <a:bodyPr/>
          <a:lstStyle/>
          <a:p>
            <a:r>
              <a:rPr lang="en-US" dirty="0"/>
              <a:t>Adds cognitive search and content analytics to applications to identify patterns, trends, and insights.</a:t>
            </a:r>
          </a:p>
          <a:p>
            <a:r>
              <a:rPr lang="en-US" dirty="0"/>
              <a:t>Unlocks actionable insights in unstructured data.</a:t>
            </a:r>
          </a:p>
          <a:p>
            <a:r>
              <a:rPr lang="en-US" dirty="0"/>
              <a:t>Unifies structured and unstructured data.</a:t>
            </a:r>
          </a:p>
          <a:p>
            <a:r>
              <a:rPr lang="en-US" dirty="0"/>
              <a:t>Uses simple query language to eliminate the need for manual filtering of results.</a:t>
            </a:r>
          </a:p>
          <a:p>
            <a:r>
              <a:rPr lang="en-GB" dirty="0"/>
              <a:t>Parses documents and enables the user to search through the documents by using a natural language query.</a:t>
            </a:r>
          </a:p>
          <a:p>
            <a:r>
              <a:rPr lang="en-GB" dirty="0"/>
              <a:t>Can be trained.</a:t>
            </a:r>
          </a:p>
          <a:p>
            <a:r>
              <a:rPr lang="en-US" dirty="0"/>
              <a:t>Includes the Discovery API and Discovery tooling.</a:t>
            </a:r>
            <a:endParaRPr lang="en-GB" dirty="0"/>
          </a:p>
          <a:p>
            <a:r>
              <a:rPr lang="en-US" dirty="0"/>
              <a:t>Example application: Find answers to FAQs </a:t>
            </a:r>
          </a:p>
        </p:txBody>
      </p:sp>
      <p:sp>
        <p:nvSpPr>
          <p:cNvPr id="5" name="Footer Placeholder 4">
            <a:extLst>
              <a:ext uri="{FF2B5EF4-FFF2-40B4-BE49-F238E27FC236}">
                <a16:creationId xmlns:a16="http://schemas.microsoft.com/office/drawing/2014/main" id="{010B73A2-3A13-4B71-A2C6-735B3A4D8942}"/>
              </a:ext>
            </a:extLst>
          </p:cNvPr>
          <p:cNvSpPr>
            <a:spLocks noGrp="1"/>
          </p:cNvSpPr>
          <p:nvPr>
            <p:ph type="ftr" sz="quarter" idx="11"/>
          </p:nvPr>
        </p:nvSpPr>
        <p:spPr/>
        <p:txBody>
          <a:bodyPr/>
          <a:lstStyle/>
          <a:p>
            <a:pPr>
              <a:defRPr/>
            </a:pPr>
            <a:r>
              <a:rPr lang="en-US"/>
              <a:t>© Copyright IBM Corporation 2019, 2020</a:t>
            </a:r>
            <a:endParaRPr lang="en-US" dirty="0"/>
          </a:p>
        </p:txBody>
      </p:sp>
    </p:spTree>
    <p:extLst>
      <p:ext uri="{BB962C8B-B14F-4D97-AF65-F5344CB8AC3E}">
        <p14:creationId xmlns:p14="http://schemas.microsoft.com/office/powerpoint/2010/main" val="4232753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F1FD1C-0D7E-44F2-9E6B-B3E00BF6A08D}"/>
              </a:ext>
            </a:extLst>
          </p:cNvPr>
          <p:cNvPicPr>
            <a:picLocks noChangeAspect="1"/>
          </p:cNvPicPr>
          <p:nvPr/>
        </p:nvPicPr>
        <p:blipFill>
          <a:blip r:embed="rId3"/>
          <a:stretch>
            <a:fillRect/>
          </a:stretch>
        </p:blipFill>
        <p:spPr>
          <a:xfrm>
            <a:off x="5511114" y="1398865"/>
            <a:ext cx="6422010" cy="4569448"/>
          </a:xfrm>
          <a:prstGeom prst="rect">
            <a:avLst/>
          </a:prstGeom>
        </p:spPr>
      </p:pic>
      <p:sp>
        <p:nvSpPr>
          <p:cNvPr id="2" name="Title 1">
            <a:extLst>
              <a:ext uri="{FF2B5EF4-FFF2-40B4-BE49-F238E27FC236}">
                <a16:creationId xmlns:a16="http://schemas.microsoft.com/office/drawing/2014/main" id="{18F2C3E8-6BBA-46F7-B09E-7B1010C63584}"/>
              </a:ext>
            </a:extLst>
          </p:cNvPr>
          <p:cNvSpPr>
            <a:spLocks noGrp="1"/>
          </p:cNvSpPr>
          <p:nvPr>
            <p:ph type="title"/>
          </p:nvPr>
        </p:nvSpPr>
        <p:spPr/>
        <p:txBody>
          <a:bodyPr/>
          <a:lstStyle/>
          <a:p>
            <a:r>
              <a:rPr lang="en-US" dirty="0"/>
              <a:t>Watson Discovery flow</a:t>
            </a:r>
          </a:p>
        </p:txBody>
      </p:sp>
      <p:sp>
        <p:nvSpPr>
          <p:cNvPr id="3" name="Content Placeholder 2">
            <a:extLst>
              <a:ext uri="{FF2B5EF4-FFF2-40B4-BE49-F238E27FC236}">
                <a16:creationId xmlns:a16="http://schemas.microsoft.com/office/drawing/2014/main" id="{08547A21-4EB4-4845-B1F5-675ABA442E20}"/>
              </a:ext>
            </a:extLst>
          </p:cNvPr>
          <p:cNvSpPr>
            <a:spLocks noGrp="1"/>
          </p:cNvSpPr>
          <p:nvPr>
            <p:ph idx="1"/>
          </p:nvPr>
        </p:nvSpPr>
        <p:spPr>
          <a:xfrm>
            <a:off x="208799" y="1164168"/>
            <a:ext cx="7106401" cy="5513832"/>
          </a:xfrm>
        </p:spPr>
        <p:txBody>
          <a:bodyPr/>
          <a:lstStyle/>
          <a:p>
            <a:r>
              <a:rPr lang="en-US" dirty="0"/>
              <a:t>Discovery provides an end-to-end solution that includes:</a:t>
            </a:r>
          </a:p>
          <a:p>
            <a:pPr lvl="1"/>
            <a:r>
              <a:rPr lang="en-US" dirty="0"/>
              <a:t> Connect your data to Discovery. </a:t>
            </a:r>
          </a:p>
          <a:p>
            <a:pPr lvl="1"/>
            <a:r>
              <a:rPr lang="en-US" b="0" i="0" dirty="0">
                <a:solidFill>
                  <a:srgbClr val="2D3F49"/>
                </a:solidFill>
                <a:effectLst/>
                <a:latin typeface="IBM Plex Sans" panose="020B0503050203000203" pitchFamily="34" charset="0"/>
              </a:rPr>
              <a:t>Teach Discovery to understand the language and concepts that are unique to your business and industry.</a:t>
            </a:r>
          </a:p>
          <a:p>
            <a:pPr lvl="1"/>
            <a:r>
              <a:rPr lang="en-US" b="0" i="0" dirty="0">
                <a:solidFill>
                  <a:srgbClr val="2D3F49"/>
                </a:solidFill>
                <a:effectLst/>
                <a:latin typeface="IBM Plex Sans" panose="020B0503050203000203" pitchFamily="34" charset="0"/>
              </a:rPr>
              <a:t>Enrich your data with</a:t>
            </a:r>
            <a:r>
              <a:rPr lang="en-US" dirty="0">
                <a:solidFill>
                  <a:srgbClr val="2D3F49"/>
                </a:solidFill>
              </a:rPr>
              <a:t> </a:t>
            </a:r>
            <a:r>
              <a:rPr lang="en-US" dirty="0" err="1">
                <a:solidFill>
                  <a:srgbClr val="2D3F49"/>
                </a:solidFill>
              </a:rPr>
              <a:t>NLU</a:t>
            </a:r>
            <a:r>
              <a:rPr lang="en-US" dirty="0">
                <a:solidFill>
                  <a:srgbClr val="2D3F49"/>
                </a:solidFill>
              </a:rPr>
              <a:t> technologies to identify key information and patterns.</a:t>
            </a:r>
          </a:p>
          <a:p>
            <a:pPr lvl="1"/>
            <a:r>
              <a:rPr lang="en-US" b="0" i="0" dirty="0">
                <a:solidFill>
                  <a:srgbClr val="2D3F49"/>
                </a:solidFill>
                <a:effectLst/>
                <a:latin typeface="IBM Plex Sans" panose="020B0503050203000203" pitchFamily="34" charset="0"/>
              </a:rPr>
              <a:t>Build search solutions that find answers to queries.</a:t>
            </a:r>
          </a:p>
          <a:p>
            <a:pPr lvl="1"/>
            <a:r>
              <a:rPr lang="en-US" b="0" i="0" dirty="0">
                <a:solidFill>
                  <a:srgbClr val="2D3F49"/>
                </a:solidFill>
                <a:effectLst/>
                <a:latin typeface="IBM Plex Sans" panose="020B0503050203000203" pitchFamily="34" charset="0"/>
              </a:rPr>
              <a:t>Explore your data to uncover patterns and insights.</a:t>
            </a:r>
          </a:p>
          <a:p>
            <a:pPr lvl="1"/>
            <a:r>
              <a:rPr lang="en-US" b="0" i="0" dirty="0">
                <a:solidFill>
                  <a:srgbClr val="2D3F49"/>
                </a:solidFill>
                <a:effectLst/>
                <a:latin typeface="IBM Plex Sans" panose="020B0503050203000203" pitchFamily="34" charset="0"/>
              </a:rPr>
              <a:t>Leverage search results in automated workflows.</a:t>
            </a:r>
          </a:p>
          <a:p>
            <a:pPr lvl="1"/>
            <a:endParaRPr lang="en-US" b="0" i="0" dirty="0">
              <a:solidFill>
                <a:srgbClr val="2D3F49"/>
              </a:solidFill>
              <a:effectLst/>
              <a:latin typeface="IBM Plex Sans" panose="020B0503050203000203" pitchFamily="34" charset="0"/>
            </a:endParaRPr>
          </a:p>
          <a:p>
            <a:pPr lvl="1"/>
            <a:endParaRPr lang="en-US" dirty="0"/>
          </a:p>
          <a:p>
            <a:pPr marL="0" indent="0">
              <a:buNone/>
            </a:pPr>
            <a:endParaRPr lang="en-US" dirty="0"/>
          </a:p>
        </p:txBody>
      </p:sp>
      <p:sp>
        <p:nvSpPr>
          <p:cNvPr id="5" name="Footer Placeholder 4">
            <a:extLst>
              <a:ext uri="{FF2B5EF4-FFF2-40B4-BE49-F238E27FC236}">
                <a16:creationId xmlns:a16="http://schemas.microsoft.com/office/drawing/2014/main" id="{938C4EDA-6EBC-45E3-A102-8BF239A20C39}"/>
              </a:ext>
            </a:extLst>
          </p:cNvPr>
          <p:cNvSpPr>
            <a:spLocks noGrp="1"/>
          </p:cNvSpPr>
          <p:nvPr>
            <p:ph type="ftr" sz="quarter" idx="11"/>
          </p:nvPr>
        </p:nvSpPr>
        <p:spPr/>
        <p:txBody>
          <a:bodyPr/>
          <a:lstStyle/>
          <a:p>
            <a:pPr>
              <a:defRPr/>
            </a:pPr>
            <a:r>
              <a:rPr lang="en-US"/>
              <a:t>© Copyright IBM Corporation 2019, 2020</a:t>
            </a:r>
            <a:endParaRPr lang="en-US" dirty="0"/>
          </a:p>
        </p:txBody>
      </p:sp>
    </p:spTree>
    <p:extLst>
      <p:ext uri="{BB962C8B-B14F-4D97-AF65-F5344CB8AC3E}">
        <p14:creationId xmlns:p14="http://schemas.microsoft.com/office/powerpoint/2010/main" val="3205211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100800" y="352800"/>
            <a:ext cx="2840400" cy="6328800"/>
          </a:xfrm>
        </p:spPr>
        <p:txBody>
          <a:bodyPr/>
          <a:lstStyle/>
          <a:p>
            <a:r>
              <a:rPr lang="en-US" dirty="0"/>
              <a:t>Unit summary</a:t>
            </a:r>
          </a:p>
        </p:txBody>
      </p:sp>
      <p:sp>
        <p:nvSpPr>
          <p:cNvPr id="9220" name="Rectangle 3"/>
          <p:cNvSpPr>
            <a:spLocks noGrp="1" noChangeArrowheads="1"/>
          </p:cNvSpPr>
          <p:nvPr>
            <p:ph idx="1"/>
          </p:nvPr>
        </p:nvSpPr>
        <p:spPr>
          <a:xfrm>
            <a:off x="3204000" y="352800"/>
            <a:ext cx="8506800" cy="6328800"/>
          </a:xfrm>
        </p:spPr>
        <p:txBody>
          <a:bodyPr/>
          <a:lstStyle/>
          <a:p>
            <a:r>
              <a:rPr lang="en-US"/>
              <a:t>List the NLP Watson services. </a:t>
            </a:r>
          </a:p>
          <a:p>
            <a:r>
              <a:rPr lang="en-US"/>
              <a:t>List the Watson services that perform information extraction.</a:t>
            </a:r>
          </a:p>
          <a:p>
            <a:r>
              <a:rPr lang="en-US"/>
              <a:t>Describe the capabilities of the IBM Watson Natural Language Understanding. </a:t>
            </a:r>
          </a:p>
          <a:p>
            <a:r>
              <a:rPr lang="en-US"/>
              <a:t>Describe the capabilities of IBM Watson Discovery.</a:t>
            </a:r>
            <a:endParaRPr lang="en-US" dirty="0"/>
          </a:p>
        </p:txBody>
      </p:sp>
      <p:sp>
        <p:nvSpPr>
          <p:cNvPr id="3" name="Footer Placeholder 2">
            <a:extLst>
              <a:ext uri="{FF2B5EF4-FFF2-40B4-BE49-F238E27FC236}">
                <a16:creationId xmlns:a16="http://schemas.microsoft.com/office/drawing/2014/main" id="{42252D7C-4C62-4F04-AB35-CFC16AC73163}"/>
              </a:ext>
            </a:extLst>
          </p:cNvPr>
          <p:cNvSpPr>
            <a:spLocks noGrp="1"/>
          </p:cNvSpPr>
          <p:nvPr>
            <p:ph type="ftr" sz="quarter" idx="11"/>
          </p:nvPr>
        </p:nvSpPr>
        <p:spPr/>
        <p:txBody>
          <a:bodyPr/>
          <a:lstStyle/>
          <a:p>
            <a:pPr>
              <a:defRPr/>
            </a:pPr>
            <a:r>
              <a:rPr lang="en-US"/>
              <a:t>© Copyright IBM Corporation 2019, 2020</a:t>
            </a:r>
            <a:endParaRPr lang="en-US" dirty="0"/>
          </a:p>
        </p:txBody>
      </p:sp>
    </p:spTree>
    <p:custDataLst>
      <p:tags r:id="rId1"/>
    </p:custDataLst>
    <p:extLst>
      <p:ext uri="{BB962C8B-B14F-4D97-AF65-F5344CB8AC3E}">
        <p14:creationId xmlns:p14="http://schemas.microsoft.com/office/powerpoint/2010/main" val="1184726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208800" y="180000"/>
            <a:ext cx="11641455" cy="860400"/>
          </a:xfrm>
        </p:spPr>
        <p:txBody>
          <a:bodyPr/>
          <a:lstStyle/>
          <a:p>
            <a:r>
              <a:rPr lang="en-US" dirty="0"/>
              <a:t>Review questions</a:t>
            </a:r>
          </a:p>
        </p:txBody>
      </p:sp>
      <p:sp>
        <p:nvSpPr>
          <p:cNvPr id="21508" name="Rectangle 3"/>
          <p:cNvSpPr>
            <a:spLocks noGrp="1" noChangeArrowheads="1"/>
          </p:cNvSpPr>
          <p:nvPr>
            <p:ph idx="1"/>
          </p:nvPr>
        </p:nvSpPr>
        <p:spPr>
          <a:xfrm>
            <a:off x="208800" y="1170432"/>
            <a:ext cx="11641455" cy="5513832"/>
          </a:xfrm>
        </p:spPr>
        <p:txBody>
          <a:bodyPr/>
          <a:lstStyle/>
          <a:p>
            <a:r>
              <a:rPr lang="en-US" dirty="0"/>
              <a:t>True or False: Watson Natural Language Understanding parses documents and enables the user to search through the documents by using a natural language query.</a:t>
            </a:r>
          </a:p>
          <a:p>
            <a:r>
              <a:rPr lang="en-US" dirty="0"/>
              <a:t>True or False: You can teach</a:t>
            </a:r>
            <a:r>
              <a:rPr lang="en-US" dirty="0">
                <a:solidFill>
                  <a:srgbClr val="2D3F49"/>
                </a:solidFill>
              </a:rPr>
              <a:t> Discovery to understand the language and concepts that are unique to your business and industry</a:t>
            </a:r>
            <a:r>
              <a:rPr lang="en-GB" dirty="0"/>
              <a:t>. </a:t>
            </a:r>
          </a:p>
          <a:p>
            <a:pPr>
              <a:buFont typeface="+mj-lt"/>
              <a:buAutoNum type="arabicPeriod" startAt="3"/>
            </a:pPr>
            <a:r>
              <a:rPr lang="en-US" dirty="0"/>
              <a:t>Watson Discovery provides one of the following capabilities:</a:t>
            </a:r>
          </a:p>
          <a:p>
            <a:pPr lvl="1"/>
            <a:r>
              <a:rPr lang="en-US" dirty="0"/>
              <a:t>Returns best matching image.</a:t>
            </a:r>
          </a:p>
          <a:p>
            <a:pPr lvl="1"/>
            <a:r>
              <a:rPr lang="en-US" dirty="0"/>
              <a:t>Identifies a variety of tones at both the sentence and document level. </a:t>
            </a:r>
          </a:p>
          <a:p>
            <a:pPr lvl="1"/>
            <a:r>
              <a:rPr lang="en-US" dirty="0"/>
              <a:t>Adds cognitive search and content analytics to applications to identify patterns, trends, and insights.</a:t>
            </a:r>
          </a:p>
          <a:p>
            <a:endParaRPr lang="en-GB" dirty="0"/>
          </a:p>
        </p:txBody>
      </p:sp>
      <p:pic>
        <p:nvPicPr>
          <p:cNvPr id="9" name="Graphic 8" descr="Help">
            <a:extLst>
              <a:ext uri="{FF2B5EF4-FFF2-40B4-BE49-F238E27FC236}">
                <a16:creationId xmlns:a16="http://schemas.microsoft.com/office/drawing/2014/main" id="{A4EA5084-8F71-40D1-B5BB-24AD5ACFE8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14781" y="173737"/>
            <a:ext cx="914400" cy="914400"/>
          </a:xfrm>
          <a:prstGeom prst="rect">
            <a:avLst/>
          </a:prstGeom>
        </p:spPr>
      </p:pic>
      <p:sp>
        <p:nvSpPr>
          <p:cNvPr id="3" name="Footer Placeholder 2">
            <a:extLst>
              <a:ext uri="{FF2B5EF4-FFF2-40B4-BE49-F238E27FC236}">
                <a16:creationId xmlns:a16="http://schemas.microsoft.com/office/drawing/2014/main" id="{6A700EFD-1041-4AFC-B9ED-F3282687987B}"/>
              </a:ext>
            </a:extLst>
          </p:cNvPr>
          <p:cNvSpPr>
            <a:spLocks noGrp="1"/>
          </p:cNvSpPr>
          <p:nvPr>
            <p:ph type="ftr" sz="quarter" idx="11"/>
          </p:nvPr>
        </p:nvSpPr>
        <p:spPr/>
        <p:txBody>
          <a:bodyPr/>
          <a:lstStyle/>
          <a:p>
            <a:pPr>
              <a:defRPr/>
            </a:pPr>
            <a:r>
              <a:rPr lang="en-US"/>
              <a:t>© Copyright IBM Corporation 2019, 2020</a:t>
            </a:r>
            <a:endParaRPr lang="en-US" dirty="0"/>
          </a:p>
        </p:txBody>
      </p:sp>
    </p:spTree>
    <p:custDataLst>
      <p:tags r:id="rId1"/>
    </p:custDataLst>
    <p:extLst>
      <p:ext uri="{BB962C8B-B14F-4D97-AF65-F5344CB8AC3E}">
        <p14:creationId xmlns:p14="http://schemas.microsoft.com/office/powerpoint/2010/main" val="991801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208800" y="180000"/>
            <a:ext cx="11641455" cy="860400"/>
          </a:xfrm>
        </p:spPr>
        <p:txBody>
          <a:bodyPr/>
          <a:lstStyle/>
          <a:p>
            <a:r>
              <a:rPr lang="en-US"/>
              <a:t>Review questions (cont.)</a:t>
            </a:r>
            <a:endParaRPr lang="en-US" dirty="0"/>
          </a:p>
        </p:txBody>
      </p:sp>
      <p:sp>
        <p:nvSpPr>
          <p:cNvPr id="21508" name="Rectangle 3"/>
          <p:cNvSpPr>
            <a:spLocks noGrp="1" noChangeArrowheads="1"/>
          </p:cNvSpPr>
          <p:nvPr>
            <p:ph idx="1"/>
          </p:nvPr>
        </p:nvSpPr>
        <p:spPr>
          <a:xfrm>
            <a:off x="208800" y="1170432"/>
            <a:ext cx="11641455" cy="5513832"/>
          </a:xfrm>
        </p:spPr>
        <p:txBody>
          <a:bodyPr/>
          <a:lstStyle/>
          <a:p>
            <a:pPr>
              <a:buFont typeface="+mj-lt"/>
              <a:buAutoNum type="arabicPeriod" startAt="4"/>
            </a:pPr>
            <a:r>
              <a:rPr lang="en-US" dirty="0"/>
              <a:t>True or False: The </a:t>
            </a:r>
            <a:r>
              <a:rPr lang="en-US" dirty="0" err="1"/>
              <a:t>NLU</a:t>
            </a:r>
            <a:r>
              <a:rPr lang="en-US" dirty="0"/>
              <a:t> Semantic Role feature parses sentences into subject-action-object form and identifies entities and keywords that are subjects or objects of an action.  </a:t>
            </a:r>
          </a:p>
          <a:p>
            <a:pPr>
              <a:buAutoNum type="arabicPeriod" startAt="4"/>
            </a:pPr>
            <a:r>
              <a:rPr lang="en-US" dirty="0"/>
              <a:t>Knowledge Studio can be used to extend </a:t>
            </a:r>
            <a:r>
              <a:rPr lang="en-US" dirty="0" err="1"/>
              <a:t>NLU</a:t>
            </a:r>
            <a:r>
              <a:rPr lang="en-US" dirty="0"/>
              <a:t> with custom models to detect ________ in your domain.</a:t>
            </a:r>
          </a:p>
          <a:p>
            <a:pPr lvl="1"/>
            <a:r>
              <a:rPr lang="en-US" dirty="0"/>
              <a:t>Sentiment and emotions</a:t>
            </a:r>
          </a:p>
          <a:p>
            <a:pPr lvl="1"/>
            <a:r>
              <a:rPr lang="en-US" dirty="0"/>
              <a:t>Entities and relations</a:t>
            </a:r>
          </a:p>
          <a:p>
            <a:pPr lvl="1"/>
            <a:r>
              <a:rPr lang="en-US" dirty="0"/>
              <a:t>Syntax and sentences</a:t>
            </a:r>
          </a:p>
          <a:p>
            <a:pPr lvl="1"/>
            <a:r>
              <a:rPr lang="en-US" dirty="0"/>
              <a:t>None of the above</a:t>
            </a:r>
          </a:p>
          <a:p>
            <a:pPr lvl="1"/>
            <a:endParaRPr lang="en-US" dirty="0"/>
          </a:p>
          <a:p>
            <a:pPr lvl="1"/>
            <a:endParaRPr lang="en-US" dirty="0"/>
          </a:p>
        </p:txBody>
      </p:sp>
      <p:pic>
        <p:nvPicPr>
          <p:cNvPr id="6" name="Graphic 5" descr="Help">
            <a:extLst>
              <a:ext uri="{FF2B5EF4-FFF2-40B4-BE49-F238E27FC236}">
                <a16:creationId xmlns:a16="http://schemas.microsoft.com/office/drawing/2014/main" id="{0AD046C4-8C82-4C03-A1FB-4223664DDB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14781" y="173737"/>
            <a:ext cx="914400" cy="914400"/>
          </a:xfrm>
          <a:prstGeom prst="rect">
            <a:avLst/>
          </a:prstGeom>
        </p:spPr>
      </p:pic>
      <p:sp>
        <p:nvSpPr>
          <p:cNvPr id="3" name="Footer Placeholder 2">
            <a:extLst>
              <a:ext uri="{FF2B5EF4-FFF2-40B4-BE49-F238E27FC236}">
                <a16:creationId xmlns:a16="http://schemas.microsoft.com/office/drawing/2014/main" id="{70ACA4FA-295C-4F40-842F-C29CCF26AE06}"/>
              </a:ext>
            </a:extLst>
          </p:cNvPr>
          <p:cNvSpPr>
            <a:spLocks noGrp="1"/>
          </p:cNvSpPr>
          <p:nvPr>
            <p:ph type="ftr" sz="quarter" idx="11"/>
          </p:nvPr>
        </p:nvSpPr>
        <p:spPr/>
        <p:txBody>
          <a:bodyPr/>
          <a:lstStyle/>
          <a:p>
            <a:pPr>
              <a:defRPr/>
            </a:pPr>
            <a:r>
              <a:rPr lang="en-US"/>
              <a:t>© Copyright IBM Corporation 2019, 2020</a:t>
            </a:r>
            <a:endParaRPr lang="en-US" dirty="0"/>
          </a:p>
        </p:txBody>
      </p:sp>
    </p:spTree>
    <p:custDataLst>
      <p:tags r:id="rId1"/>
    </p:custDataLst>
    <p:extLst>
      <p:ext uri="{BB962C8B-B14F-4D97-AF65-F5344CB8AC3E}">
        <p14:creationId xmlns:p14="http://schemas.microsoft.com/office/powerpoint/2010/main" val="1560398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208800" y="180000"/>
            <a:ext cx="11641455" cy="860400"/>
          </a:xfrm>
        </p:spPr>
        <p:txBody>
          <a:bodyPr/>
          <a:lstStyle/>
          <a:p>
            <a:r>
              <a:rPr lang="en-US" dirty="0"/>
              <a:t>Review answers</a:t>
            </a:r>
          </a:p>
        </p:txBody>
      </p:sp>
      <p:sp>
        <p:nvSpPr>
          <p:cNvPr id="21508" name="Rectangle 3"/>
          <p:cNvSpPr>
            <a:spLocks noGrp="1" noChangeArrowheads="1"/>
          </p:cNvSpPr>
          <p:nvPr>
            <p:ph idx="1"/>
          </p:nvPr>
        </p:nvSpPr>
        <p:spPr>
          <a:xfrm>
            <a:off x="208800" y="1170432"/>
            <a:ext cx="11641455" cy="5513832"/>
          </a:xfrm>
        </p:spPr>
        <p:txBody>
          <a:bodyPr/>
          <a:lstStyle/>
          <a:p>
            <a:r>
              <a:rPr lang="en-US" dirty="0"/>
              <a:t>True or </a:t>
            </a:r>
            <a:r>
              <a:rPr lang="en-US" u="sng" dirty="0">
                <a:solidFill>
                  <a:schemeClr val="accent2"/>
                </a:solidFill>
              </a:rPr>
              <a:t>False</a:t>
            </a:r>
            <a:r>
              <a:rPr lang="en-US" dirty="0"/>
              <a:t>: Watson Natural Language Understanding parses documents and enables the user to search through the documents by using a natural language query.</a:t>
            </a:r>
          </a:p>
          <a:p>
            <a:r>
              <a:rPr lang="en-US" u="sng" dirty="0">
                <a:solidFill>
                  <a:schemeClr val="accent2"/>
                </a:solidFill>
              </a:rPr>
              <a:t>True</a:t>
            </a:r>
            <a:r>
              <a:rPr lang="en-US" dirty="0"/>
              <a:t> or False: You can teach</a:t>
            </a:r>
            <a:r>
              <a:rPr lang="en-US" dirty="0">
                <a:solidFill>
                  <a:srgbClr val="2D3F49"/>
                </a:solidFill>
              </a:rPr>
              <a:t> Discovery to understand the language and concepts that are unique to your business and industry </a:t>
            </a:r>
            <a:r>
              <a:rPr lang="en-GB" dirty="0"/>
              <a:t>. </a:t>
            </a:r>
          </a:p>
          <a:p>
            <a:pPr>
              <a:buFont typeface="+mj-lt"/>
              <a:buAutoNum type="arabicPeriod" startAt="3"/>
            </a:pPr>
            <a:r>
              <a:rPr lang="en-US" dirty="0"/>
              <a:t>Watson Discovery provides one of the following capabilities:</a:t>
            </a:r>
          </a:p>
          <a:p>
            <a:pPr lvl="1"/>
            <a:r>
              <a:rPr lang="en-US" dirty="0"/>
              <a:t>Returns best matching image.</a:t>
            </a:r>
          </a:p>
          <a:p>
            <a:pPr lvl="1"/>
            <a:r>
              <a:rPr lang="en-US" dirty="0"/>
              <a:t>Identifies a variety of tones at both the sentence and document level. </a:t>
            </a:r>
          </a:p>
          <a:p>
            <a:pPr lvl="1"/>
            <a:r>
              <a:rPr lang="en-US" u="sng" dirty="0">
                <a:solidFill>
                  <a:schemeClr val="accent2"/>
                </a:solidFill>
              </a:rPr>
              <a:t>Adds cognitive search and content analytics to applications to identify patterns, trends, and insights.</a:t>
            </a:r>
          </a:p>
          <a:p>
            <a:endParaRPr lang="en-GB" dirty="0"/>
          </a:p>
        </p:txBody>
      </p:sp>
      <p:sp>
        <p:nvSpPr>
          <p:cNvPr id="3" name="Footer Placeholder 2">
            <a:extLst>
              <a:ext uri="{FF2B5EF4-FFF2-40B4-BE49-F238E27FC236}">
                <a16:creationId xmlns:a16="http://schemas.microsoft.com/office/drawing/2014/main" id="{6A700EFD-1041-4AFC-B9ED-F3282687987B}"/>
              </a:ext>
            </a:extLst>
          </p:cNvPr>
          <p:cNvSpPr>
            <a:spLocks noGrp="1"/>
          </p:cNvSpPr>
          <p:nvPr>
            <p:ph type="ftr" sz="quarter" idx="11"/>
          </p:nvPr>
        </p:nvSpPr>
        <p:spPr/>
        <p:txBody>
          <a:bodyPr/>
          <a:lstStyle/>
          <a:p>
            <a:pPr>
              <a:defRPr/>
            </a:pPr>
            <a:r>
              <a:rPr lang="en-US"/>
              <a:t>© Copyright IBM Corporation 2019, 2020</a:t>
            </a:r>
            <a:endParaRPr lang="en-US" dirty="0"/>
          </a:p>
        </p:txBody>
      </p:sp>
      <p:pic>
        <p:nvPicPr>
          <p:cNvPr id="6" name="Graphic 5" descr="Checklist">
            <a:extLst>
              <a:ext uri="{FF2B5EF4-FFF2-40B4-BE49-F238E27FC236}">
                <a16:creationId xmlns:a16="http://schemas.microsoft.com/office/drawing/2014/main" id="{19F31B10-5203-41DE-9D37-5E648F7F4E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7569" y="161611"/>
            <a:ext cx="914400" cy="914400"/>
          </a:xfrm>
          <a:prstGeom prst="rect">
            <a:avLst/>
          </a:prstGeom>
        </p:spPr>
      </p:pic>
    </p:spTree>
    <p:custDataLst>
      <p:tags r:id="rId1"/>
    </p:custDataLst>
    <p:extLst>
      <p:ext uri="{BB962C8B-B14F-4D97-AF65-F5344CB8AC3E}">
        <p14:creationId xmlns:p14="http://schemas.microsoft.com/office/powerpoint/2010/main" val="1562723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208800" y="180000"/>
            <a:ext cx="11641455" cy="860400"/>
          </a:xfrm>
        </p:spPr>
        <p:txBody>
          <a:bodyPr/>
          <a:lstStyle/>
          <a:p>
            <a:r>
              <a:rPr lang="en-US" dirty="0"/>
              <a:t>Review answers (cont.)</a:t>
            </a:r>
          </a:p>
        </p:txBody>
      </p:sp>
      <p:sp>
        <p:nvSpPr>
          <p:cNvPr id="21508" name="Rectangle 3"/>
          <p:cNvSpPr>
            <a:spLocks noGrp="1" noChangeArrowheads="1"/>
          </p:cNvSpPr>
          <p:nvPr>
            <p:ph idx="1"/>
          </p:nvPr>
        </p:nvSpPr>
        <p:spPr>
          <a:xfrm>
            <a:off x="208800" y="1170432"/>
            <a:ext cx="11641455" cy="5513832"/>
          </a:xfrm>
        </p:spPr>
        <p:txBody>
          <a:bodyPr/>
          <a:lstStyle/>
          <a:p>
            <a:pPr>
              <a:buFont typeface="+mj-lt"/>
              <a:buAutoNum type="arabicPeriod" startAt="4"/>
            </a:pPr>
            <a:r>
              <a:rPr lang="en-US" u="sng" dirty="0">
                <a:solidFill>
                  <a:schemeClr val="accent2"/>
                </a:solidFill>
              </a:rPr>
              <a:t>True</a:t>
            </a:r>
            <a:r>
              <a:rPr lang="en-US" dirty="0"/>
              <a:t> or False: The </a:t>
            </a:r>
            <a:r>
              <a:rPr lang="en-US" dirty="0" err="1"/>
              <a:t>NLU</a:t>
            </a:r>
            <a:r>
              <a:rPr lang="en-US" dirty="0"/>
              <a:t> Semantic Role feature parses sentences into subject-action-object form and identifies entities and keywords that are subjects or objects of an action. </a:t>
            </a:r>
          </a:p>
          <a:p>
            <a:pPr>
              <a:buAutoNum type="arabicPeriod" startAt="4"/>
            </a:pPr>
            <a:r>
              <a:rPr lang="en-US" dirty="0"/>
              <a:t>Knowledge Studio can be used to extend </a:t>
            </a:r>
            <a:r>
              <a:rPr lang="en-US" dirty="0" err="1"/>
              <a:t>NLU</a:t>
            </a:r>
            <a:r>
              <a:rPr lang="en-US" dirty="0"/>
              <a:t> with custom models to detect ________ in your domain.</a:t>
            </a:r>
          </a:p>
          <a:p>
            <a:pPr lvl="1"/>
            <a:r>
              <a:rPr lang="en-US" dirty="0"/>
              <a:t>Sentiment and emotions</a:t>
            </a:r>
          </a:p>
          <a:p>
            <a:pPr lvl="1"/>
            <a:r>
              <a:rPr lang="en-US" u="sng" dirty="0">
                <a:solidFill>
                  <a:schemeClr val="accent2"/>
                </a:solidFill>
              </a:rPr>
              <a:t>Entities and relations</a:t>
            </a:r>
          </a:p>
          <a:p>
            <a:pPr lvl="1"/>
            <a:r>
              <a:rPr lang="en-US" dirty="0"/>
              <a:t>Syntax and sentences</a:t>
            </a:r>
          </a:p>
          <a:p>
            <a:pPr lvl="1"/>
            <a:r>
              <a:rPr lang="en-US" dirty="0"/>
              <a:t>None of the above</a:t>
            </a:r>
          </a:p>
          <a:p>
            <a:pPr lvl="1"/>
            <a:endParaRPr lang="en-US" dirty="0"/>
          </a:p>
          <a:p>
            <a:pPr lvl="1"/>
            <a:endParaRPr lang="en-US" dirty="0"/>
          </a:p>
        </p:txBody>
      </p:sp>
      <p:sp>
        <p:nvSpPr>
          <p:cNvPr id="3" name="Footer Placeholder 2">
            <a:extLst>
              <a:ext uri="{FF2B5EF4-FFF2-40B4-BE49-F238E27FC236}">
                <a16:creationId xmlns:a16="http://schemas.microsoft.com/office/drawing/2014/main" id="{70ACA4FA-295C-4F40-842F-C29CCF26AE06}"/>
              </a:ext>
            </a:extLst>
          </p:cNvPr>
          <p:cNvSpPr>
            <a:spLocks noGrp="1"/>
          </p:cNvSpPr>
          <p:nvPr>
            <p:ph type="ftr" sz="quarter" idx="11"/>
          </p:nvPr>
        </p:nvSpPr>
        <p:spPr/>
        <p:txBody>
          <a:bodyPr/>
          <a:lstStyle/>
          <a:p>
            <a:pPr>
              <a:defRPr/>
            </a:pPr>
            <a:r>
              <a:rPr lang="en-US"/>
              <a:t>© Copyright IBM Corporation 2019, 2020</a:t>
            </a:r>
            <a:endParaRPr lang="en-US" dirty="0"/>
          </a:p>
        </p:txBody>
      </p:sp>
      <p:pic>
        <p:nvPicPr>
          <p:cNvPr id="7" name="Graphic 6" descr="Checklist">
            <a:extLst>
              <a:ext uri="{FF2B5EF4-FFF2-40B4-BE49-F238E27FC236}">
                <a16:creationId xmlns:a16="http://schemas.microsoft.com/office/drawing/2014/main" id="{6BFEB5FD-18AF-4311-96FE-D26AC9ECC3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7569" y="161611"/>
            <a:ext cx="914400" cy="914400"/>
          </a:xfrm>
          <a:prstGeom prst="rect">
            <a:avLst/>
          </a:prstGeom>
        </p:spPr>
      </p:pic>
    </p:spTree>
    <p:custDataLst>
      <p:tags r:id="rId1"/>
    </p:custDataLst>
    <p:extLst>
      <p:ext uri="{BB962C8B-B14F-4D97-AF65-F5344CB8AC3E}">
        <p14:creationId xmlns:p14="http://schemas.microsoft.com/office/powerpoint/2010/main" val="1439916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en-GB" dirty="0"/>
              <a:t>Topics</a:t>
            </a:r>
          </a:p>
        </p:txBody>
      </p:sp>
      <p:sp>
        <p:nvSpPr>
          <p:cNvPr id="11268" name="Rectangle 3"/>
          <p:cNvSpPr>
            <a:spLocks noGrp="1" noChangeArrowheads="1"/>
          </p:cNvSpPr>
          <p:nvPr>
            <p:ph idx="1"/>
          </p:nvPr>
        </p:nvSpPr>
        <p:spPr/>
        <p:txBody>
          <a:bodyPr/>
          <a:lstStyle/>
          <a:p>
            <a:r>
              <a:rPr lang="en-GB"/>
              <a:t>Watson NLP services 	</a:t>
            </a:r>
          </a:p>
          <a:p>
            <a:r>
              <a:rPr lang="en-GB"/>
              <a:t>Watson Natural Language Understanding	</a:t>
            </a:r>
          </a:p>
          <a:p>
            <a:r>
              <a:rPr lang="en-GB"/>
              <a:t>Watson Discovery</a:t>
            </a:r>
          </a:p>
          <a:p>
            <a:endParaRPr lang="en-GB" dirty="0"/>
          </a:p>
        </p:txBody>
      </p:sp>
      <p:sp>
        <p:nvSpPr>
          <p:cNvPr id="3" name="Footer Placeholder 2">
            <a:extLst>
              <a:ext uri="{FF2B5EF4-FFF2-40B4-BE49-F238E27FC236}">
                <a16:creationId xmlns:a16="http://schemas.microsoft.com/office/drawing/2014/main" id="{E55FF4B1-ED58-4DF4-85DA-AA219946CBA6}"/>
              </a:ext>
            </a:extLst>
          </p:cNvPr>
          <p:cNvSpPr>
            <a:spLocks noGrp="1"/>
          </p:cNvSpPr>
          <p:nvPr>
            <p:ph type="ftr" sz="quarter" idx="11"/>
          </p:nvPr>
        </p:nvSpPr>
        <p:spPr/>
        <p:txBody>
          <a:bodyPr/>
          <a:lstStyle/>
          <a:p>
            <a:pPr>
              <a:defRPr/>
            </a:pPr>
            <a:r>
              <a:rPr lang="en-US"/>
              <a:t>© Copyright IBM Corporation 2019, 2020</a:t>
            </a:r>
            <a:endParaRPr lang="en-US" dirty="0"/>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Exercise: Ingesting, converting, enriching, and querying data with the IBM Watson Discovery service</a:t>
            </a:r>
          </a:p>
        </p:txBody>
      </p:sp>
      <p:sp>
        <p:nvSpPr>
          <p:cNvPr id="3" name="Footer Placeholder 2">
            <a:extLst>
              <a:ext uri="{FF2B5EF4-FFF2-40B4-BE49-F238E27FC236}">
                <a16:creationId xmlns:a16="http://schemas.microsoft.com/office/drawing/2014/main" id="{3FB1D75F-AD90-4981-94DD-28FF848282F1}"/>
              </a:ext>
            </a:extLst>
          </p:cNvPr>
          <p:cNvSpPr>
            <a:spLocks noGrp="1"/>
          </p:cNvSpPr>
          <p:nvPr>
            <p:ph type="ftr" sz="quarter" idx="11"/>
          </p:nvPr>
        </p:nvSpPr>
        <p:spPr/>
        <p:txBody>
          <a:bodyPr/>
          <a:lstStyle/>
          <a:p>
            <a:pPr>
              <a:defRPr/>
            </a:pPr>
            <a:r>
              <a:rPr lang="en-US"/>
              <a:t>© Copyright IBM Corporation 2019, 2020</a:t>
            </a:r>
            <a:endParaRPr lang="en-US" dirty="0"/>
          </a:p>
        </p:txBody>
      </p:sp>
    </p:spTree>
    <p:extLst>
      <p:ext uri="{BB962C8B-B14F-4D97-AF65-F5344CB8AC3E}">
        <p14:creationId xmlns:p14="http://schemas.microsoft.com/office/powerpoint/2010/main" val="32365540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100800" y="352800"/>
            <a:ext cx="2840400" cy="6328800"/>
          </a:xfrm>
        </p:spPr>
        <p:txBody>
          <a:bodyPr/>
          <a:lstStyle/>
          <a:p>
            <a:r>
              <a:rPr lang="en-US" dirty="0"/>
              <a:t>Exercise objectives</a:t>
            </a:r>
          </a:p>
        </p:txBody>
      </p:sp>
      <p:sp>
        <p:nvSpPr>
          <p:cNvPr id="31748" name="Rectangle 3"/>
          <p:cNvSpPr>
            <a:spLocks noGrp="1" noChangeArrowheads="1"/>
          </p:cNvSpPr>
          <p:nvPr>
            <p:ph idx="1"/>
          </p:nvPr>
        </p:nvSpPr>
        <p:spPr>
          <a:xfrm>
            <a:off x="3204000" y="352800"/>
            <a:ext cx="8506800" cy="6328800"/>
          </a:xfrm>
        </p:spPr>
        <p:txBody>
          <a:bodyPr/>
          <a:lstStyle/>
          <a:p>
            <a:r>
              <a:rPr lang="en-US" dirty="0"/>
              <a:t>With Watson Discovery, it takes only a few steps to prepare your unstructured data, create a query that pinpoints the information that you need, and then integrates those insights into your new application or existing </a:t>
            </a:r>
            <a:r>
              <a:rPr lang="en-US" dirty="0" err="1"/>
              <a:t>solution.This</a:t>
            </a:r>
            <a:r>
              <a:rPr lang="en-US" dirty="0"/>
              <a:t> exercise takes you through the process of preparing and querying a collection of documents.</a:t>
            </a:r>
          </a:p>
          <a:p>
            <a:pPr lvl="1"/>
            <a:endParaRPr lang="en-US" dirty="0"/>
          </a:p>
          <a:p>
            <a:r>
              <a:rPr lang="en-US" dirty="0"/>
              <a:t>After completing this exercise, you should be able to: </a:t>
            </a:r>
          </a:p>
          <a:p>
            <a:pPr lvl="1"/>
            <a:r>
              <a:rPr lang="en-US" dirty="0"/>
              <a:t>Create a Watson Discovery service instance. </a:t>
            </a:r>
          </a:p>
          <a:p>
            <a:pPr lvl="1"/>
            <a:r>
              <a:rPr lang="en-US" dirty="0"/>
              <a:t>Create a collection. </a:t>
            </a:r>
          </a:p>
          <a:p>
            <a:pPr lvl="1"/>
            <a:r>
              <a:rPr lang="en-US" dirty="0"/>
              <a:t>Add content to a collection. </a:t>
            </a:r>
          </a:p>
          <a:p>
            <a:pPr lvl="1"/>
            <a:r>
              <a:rPr lang="en-US" dirty="0"/>
              <a:t>Create a custom configuration. </a:t>
            </a:r>
          </a:p>
          <a:p>
            <a:pPr lvl="1"/>
            <a:r>
              <a:rPr lang="en-US" dirty="0"/>
              <a:t>Build queries. </a:t>
            </a:r>
          </a:p>
          <a:p>
            <a:pPr lvl="1"/>
            <a:r>
              <a:rPr lang="en-US" dirty="0"/>
              <a:t>Use the Watson Discovery API.</a:t>
            </a:r>
          </a:p>
          <a:p>
            <a:endParaRPr lang="en-US" dirty="0"/>
          </a:p>
        </p:txBody>
      </p:sp>
      <p:sp>
        <p:nvSpPr>
          <p:cNvPr id="3" name="Footer Placeholder 2">
            <a:extLst>
              <a:ext uri="{FF2B5EF4-FFF2-40B4-BE49-F238E27FC236}">
                <a16:creationId xmlns:a16="http://schemas.microsoft.com/office/drawing/2014/main" id="{85074DE3-B07C-4728-9E9D-C9DD36B446FA}"/>
              </a:ext>
            </a:extLst>
          </p:cNvPr>
          <p:cNvSpPr>
            <a:spLocks noGrp="1"/>
          </p:cNvSpPr>
          <p:nvPr>
            <p:ph type="ftr" sz="quarter" idx="11"/>
          </p:nvPr>
        </p:nvSpPr>
        <p:spPr/>
        <p:txBody>
          <a:bodyPr/>
          <a:lstStyle/>
          <a:p>
            <a:pPr>
              <a:defRPr/>
            </a:pPr>
            <a:r>
              <a:rPr lang="en-US"/>
              <a:t>© Copyright IBM Corporation 2019, 2020</a:t>
            </a:r>
            <a:endParaRPr lang="en-US" dirty="0"/>
          </a:p>
        </p:txBody>
      </p:sp>
    </p:spTree>
    <p:custDataLst>
      <p:tags r:id="rId1"/>
    </p:custDataLst>
    <p:extLst>
      <p:ext uri="{BB962C8B-B14F-4D97-AF65-F5344CB8AC3E}">
        <p14:creationId xmlns:p14="http://schemas.microsoft.com/office/powerpoint/2010/main" val="1349008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361200" y="630000"/>
            <a:ext cx="5544000" cy="4713525"/>
          </a:xfrm>
        </p:spPr>
        <p:txBody>
          <a:bodyPr/>
          <a:lstStyle/>
          <a:p>
            <a:r>
              <a:rPr lang="en-US" dirty="0"/>
              <a:t>Watson NLP services </a:t>
            </a:r>
            <a:br>
              <a:rPr lang="en-US" dirty="0"/>
            </a:br>
            <a:endParaRPr lang="en-US" dirty="0"/>
          </a:p>
        </p:txBody>
      </p:sp>
      <p:sp>
        <p:nvSpPr>
          <p:cNvPr id="6" name="Text Placeholder 5">
            <a:extLst>
              <a:ext uri="{FF2B5EF4-FFF2-40B4-BE49-F238E27FC236}">
                <a16:creationId xmlns:a16="http://schemas.microsoft.com/office/drawing/2014/main" id="{7D81F79B-D6C0-49C6-BC9B-B9678EFFF2FF}"/>
              </a:ext>
            </a:extLst>
          </p:cNvPr>
          <p:cNvSpPr>
            <a:spLocks noGrp="1"/>
          </p:cNvSpPr>
          <p:nvPr>
            <p:ph type="body" sz="quarter" idx="12"/>
          </p:nvPr>
        </p:nvSpPr>
        <p:spPr/>
        <p:txBody>
          <a:bodyPr/>
          <a:lstStyle/>
          <a:p>
            <a:endParaRPr lang="en-US"/>
          </a:p>
        </p:txBody>
      </p:sp>
      <p:sp>
        <p:nvSpPr>
          <p:cNvPr id="3" name="Footer Placeholder 2">
            <a:extLst>
              <a:ext uri="{FF2B5EF4-FFF2-40B4-BE49-F238E27FC236}">
                <a16:creationId xmlns:a16="http://schemas.microsoft.com/office/drawing/2014/main" id="{20F58834-E661-4994-9EF8-8D9E2AF74B3E}"/>
              </a:ext>
            </a:extLst>
          </p:cNvPr>
          <p:cNvSpPr>
            <a:spLocks noGrp="1"/>
          </p:cNvSpPr>
          <p:nvPr>
            <p:ph type="ftr" sz="quarter" idx="11"/>
          </p:nvPr>
        </p:nvSpPr>
        <p:spPr/>
        <p:txBody>
          <a:bodyPr/>
          <a:lstStyle/>
          <a:p>
            <a:pPr>
              <a:defRPr/>
            </a:pPr>
            <a:r>
              <a:rPr lang="en-US"/>
              <a:t>© Copyright IBM Corporation 2019, 2020</a:t>
            </a:r>
            <a:endParaRPr lang="en-US" dirty="0"/>
          </a:p>
        </p:txBody>
      </p:sp>
    </p:spTree>
    <p:custDataLst>
      <p:tags r:id="rId1"/>
    </p:custDataLst>
    <p:extLst>
      <p:ext uri="{BB962C8B-B14F-4D97-AF65-F5344CB8AC3E}">
        <p14:creationId xmlns:p14="http://schemas.microsoft.com/office/powerpoint/2010/main" val="2114365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Watson NLP services</a:t>
            </a:r>
            <a:endParaRPr lang="en-US" dirty="0"/>
          </a:p>
        </p:txBody>
      </p:sp>
      <p:pic>
        <p:nvPicPr>
          <p:cNvPr id="6" name="Picture 5">
            <a:extLst>
              <a:ext uri="{FF2B5EF4-FFF2-40B4-BE49-F238E27FC236}">
                <a16:creationId xmlns:a16="http://schemas.microsoft.com/office/drawing/2014/main" id="{091211FC-0DA5-4DF2-B257-0553986C8CF6}"/>
              </a:ext>
            </a:extLst>
          </p:cNvPr>
          <p:cNvPicPr>
            <a:picLocks noChangeAspect="1"/>
          </p:cNvPicPr>
          <p:nvPr/>
        </p:nvPicPr>
        <p:blipFill>
          <a:blip r:embed="rId3"/>
          <a:stretch>
            <a:fillRect/>
          </a:stretch>
        </p:blipFill>
        <p:spPr>
          <a:xfrm>
            <a:off x="272228" y="1784147"/>
            <a:ext cx="11644369" cy="3932261"/>
          </a:xfrm>
          <a:prstGeom prst="rect">
            <a:avLst/>
          </a:prstGeom>
        </p:spPr>
      </p:pic>
      <p:sp>
        <p:nvSpPr>
          <p:cNvPr id="3" name="Footer Placeholder 2">
            <a:extLst>
              <a:ext uri="{FF2B5EF4-FFF2-40B4-BE49-F238E27FC236}">
                <a16:creationId xmlns:a16="http://schemas.microsoft.com/office/drawing/2014/main" id="{DA2F1DA0-A51F-44AD-BB7C-AD480791F946}"/>
              </a:ext>
            </a:extLst>
          </p:cNvPr>
          <p:cNvSpPr>
            <a:spLocks noGrp="1"/>
          </p:cNvSpPr>
          <p:nvPr>
            <p:ph type="ftr" sz="quarter" idx="11"/>
          </p:nvPr>
        </p:nvSpPr>
        <p:spPr/>
        <p:txBody>
          <a:bodyPr/>
          <a:lstStyle/>
          <a:p>
            <a:pPr>
              <a:defRPr/>
            </a:pPr>
            <a:r>
              <a:rPr lang="en-US"/>
              <a:t>© Copyright IBM Corporation 2019, 2020</a:t>
            </a:r>
            <a:endParaRPr lang="en-US" dirty="0"/>
          </a:p>
        </p:txBody>
      </p:sp>
    </p:spTree>
    <p:extLst>
      <p:ext uri="{BB962C8B-B14F-4D97-AF65-F5344CB8AC3E}">
        <p14:creationId xmlns:p14="http://schemas.microsoft.com/office/powerpoint/2010/main" val="2667271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US" dirty="0"/>
              <a:t>Information extraction by using Watson services</a:t>
            </a:r>
          </a:p>
        </p:txBody>
      </p:sp>
      <p:sp>
        <p:nvSpPr>
          <p:cNvPr id="3" name="Content Placeholder 2"/>
          <p:cNvSpPr>
            <a:spLocks noGrp="1"/>
          </p:cNvSpPr>
          <p:nvPr>
            <p:ph idx="1"/>
          </p:nvPr>
        </p:nvSpPr>
        <p:spPr>
          <a:xfrm>
            <a:off x="208800" y="1164168"/>
            <a:ext cx="11641455" cy="5513832"/>
          </a:xfrm>
        </p:spPr>
        <p:txBody>
          <a:bodyPr/>
          <a:lstStyle/>
          <a:p>
            <a:r>
              <a:rPr lang="en-US" dirty="0"/>
              <a:t>Watson NLP services that extract information from unstructured text: </a:t>
            </a:r>
          </a:p>
          <a:p>
            <a:pPr lvl="1"/>
            <a:r>
              <a:rPr lang="en-US" dirty="0"/>
              <a:t>Watson Natural Language Understanding</a:t>
            </a:r>
          </a:p>
          <a:p>
            <a:pPr lvl="1"/>
            <a:r>
              <a:rPr lang="en-US" dirty="0"/>
              <a:t>Watson Discovery</a:t>
            </a:r>
          </a:p>
        </p:txBody>
      </p:sp>
      <p:sp>
        <p:nvSpPr>
          <p:cNvPr id="5" name="Footer Placeholder 4">
            <a:extLst>
              <a:ext uri="{FF2B5EF4-FFF2-40B4-BE49-F238E27FC236}">
                <a16:creationId xmlns:a16="http://schemas.microsoft.com/office/drawing/2014/main" id="{E6AD40F8-C5CF-4AA3-8A1A-33123115C181}"/>
              </a:ext>
            </a:extLst>
          </p:cNvPr>
          <p:cNvSpPr>
            <a:spLocks noGrp="1"/>
          </p:cNvSpPr>
          <p:nvPr>
            <p:ph type="ftr" sz="quarter" idx="11"/>
          </p:nvPr>
        </p:nvSpPr>
        <p:spPr/>
        <p:txBody>
          <a:bodyPr/>
          <a:lstStyle/>
          <a:p>
            <a:pPr>
              <a:defRPr/>
            </a:pPr>
            <a:r>
              <a:rPr lang="en-US"/>
              <a:t>© Copyright IBM Corporation 2019, 2020</a:t>
            </a:r>
            <a:endParaRPr lang="en-US" dirty="0"/>
          </a:p>
        </p:txBody>
      </p:sp>
    </p:spTree>
    <p:extLst>
      <p:ext uri="{BB962C8B-B14F-4D97-AF65-F5344CB8AC3E}">
        <p14:creationId xmlns:p14="http://schemas.microsoft.com/office/powerpoint/2010/main" val="4215794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361200" y="630000"/>
            <a:ext cx="5544000" cy="4713525"/>
          </a:xfrm>
        </p:spPr>
        <p:txBody>
          <a:bodyPr/>
          <a:lstStyle/>
          <a:p>
            <a:r>
              <a:rPr lang="en-US" dirty="0"/>
              <a:t>Watson Natural Language Understanding</a:t>
            </a:r>
            <a:br>
              <a:rPr lang="en-US" dirty="0"/>
            </a:br>
            <a:endParaRPr lang="en-US" dirty="0"/>
          </a:p>
        </p:txBody>
      </p:sp>
      <p:sp>
        <p:nvSpPr>
          <p:cNvPr id="6" name="Text Placeholder 5">
            <a:extLst>
              <a:ext uri="{FF2B5EF4-FFF2-40B4-BE49-F238E27FC236}">
                <a16:creationId xmlns:a16="http://schemas.microsoft.com/office/drawing/2014/main" id="{F838E2AE-C9B7-4DBA-92D7-99B83DF70F47}"/>
              </a:ext>
            </a:extLst>
          </p:cNvPr>
          <p:cNvSpPr>
            <a:spLocks noGrp="1"/>
          </p:cNvSpPr>
          <p:nvPr>
            <p:ph type="body" sz="quarter" idx="12"/>
          </p:nvPr>
        </p:nvSpPr>
        <p:spPr/>
        <p:txBody>
          <a:bodyPr/>
          <a:lstStyle/>
          <a:p>
            <a:endParaRPr lang="en-US"/>
          </a:p>
        </p:txBody>
      </p:sp>
      <p:sp>
        <p:nvSpPr>
          <p:cNvPr id="3" name="Footer Placeholder 2">
            <a:extLst>
              <a:ext uri="{FF2B5EF4-FFF2-40B4-BE49-F238E27FC236}">
                <a16:creationId xmlns:a16="http://schemas.microsoft.com/office/drawing/2014/main" id="{4959A5BE-C8C4-44D9-8846-EFC74214EEE4}"/>
              </a:ext>
            </a:extLst>
          </p:cNvPr>
          <p:cNvSpPr>
            <a:spLocks noGrp="1"/>
          </p:cNvSpPr>
          <p:nvPr>
            <p:ph type="ftr" sz="quarter" idx="11"/>
          </p:nvPr>
        </p:nvSpPr>
        <p:spPr/>
        <p:txBody>
          <a:bodyPr/>
          <a:lstStyle/>
          <a:p>
            <a:pPr>
              <a:defRPr/>
            </a:pPr>
            <a:r>
              <a:rPr lang="en-US"/>
              <a:t>© Copyright IBM Corporation 2019, 2020</a:t>
            </a:r>
            <a:endParaRPr lang="en-US" dirty="0"/>
          </a:p>
        </p:txBody>
      </p:sp>
    </p:spTree>
    <p:custDataLst>
      <p:tags r:id="rId1"/>
    </p:custDataLst>
    <p:extLst>
      <p:ext uri="{BB962C8B-B14F-4D97-AF65-F5344CB8AC3E}">
        <p14:creationId xmlns:p14="http://schemas.microsoft.com/office/powerpoint/2010/main" val="2092306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00" y="180000"/>
            <a:ext cx="11641455" cy="860400"/>
          </a:xfrm>
        </p:spPr>
        <p:txBody>
          <a:bodyPr/>
          <a:lstStyle/>
          <a:p>
            <a:r>
              <a:rPr lang="en-US" dirty="0"/>
              <a:t>Watson Natural Language Understanding</a:t>
            </a:r>
          </a:p>
        </p:txBody>
      </p:sp>
      <p:sp>
        <p:nvSpPr>
          <p:cNvPr id="3" name="Content Placeholder 2"/>
          <p:cNvSpPr>
            <a:spLocks noGrp="1"/>
          </p:cNvSpPr>
          <p:nvPr>
            <p:ph idx="1"/>
          </p:nvPr>
        </p:nvSpPr>
        <p:spPr>
          <a:xfrm>
            <a:off x="208800" y="1164168"/>
            <a:ext cx="11641455" cy="5513832"/>
          </a:xfrm>
        </p:spPr>
        <p:txBody>
          <a:bodyPr/>
          <a:lstStyle/>
          <a:p>
            <a:r>
              <a:rPr lang="en-US" dirty="0"/>
              <a:t>NLU </a:t>
            </a:r>
            <a:r>
              <a:rPr lang="en-GB" dirty="0"/>
              <a:t>extracts meaning from unstructured data.</a:t>
            </a:r>
            <a:r>
              <a:rPr lang="en-US" dirty="0"/>
              <a:t> </a:t>
            </a:r>
          </a:p>
          <a:p>
            <a:r>
              <a:rPr lang="en-US" dirty="0"/>
              <a:t>NLU processes input provided as text, HTML, or a public URL.</a:t>
            </a:r>
          </a:p>
          <a:p>
            <a:r>
              <a:rPr lang="en-US" dirty="0"/>
              <a:t>NLU analyzes the input text and provides an output that includes a set of text analytics features:</a:t>
            </a:r>
          </a:p>
          <a:p>
            <a:endParaRPr lang="en-US" dirty="0"/>
          </a:p>
          <a:p>
            <a:endParaRPr lang="en-US" dirty="0"/>
          </a:p>
          <a:p>
            <a:endParaRPr lang="en-US" dirty="0"/>
          </a:p>
          <a:p>
            <a:endParaRPr lang="en-US" dirty="0"/>
          </a:p>
          <a:p>
            <a:endParaRPr lang="en-US" dirty="0"/>
          </a:p>
          <a:p>
            <a:r>
              <a:rPr lang="en-US" dirty="0" err="1"/>
              <a:t>NLU</a:t>
            </a:r>
            <a:r>
              <a:rPr lang="en-US" dirty="0"/>
              <a:t> can be extended with custom models for supported feature and language combinations.</a:t>
            </a:r>
          </a:p>
          <a:p>
            <a:pPr lvl="1"/>
            <a:r>
              <a:rPr lang="en-US" dirty="0"/>
              <a:t>Watson Knowledge Studio can be used to create a custom model for </a:t>
            </a:r>
            <a:r>
              <a:rPr lang="en-US" dirty="0" err="1"/>
              <a:t>NLU</a:t>
            </a:r>
            <a:r>
              <a:rPr lang="en-US" dirty="0"/>
              <a:t> to detect custom entities and relations that are unique to your domain.</a:t>
            </a:r>
          </a:p>
          <a:p>
            <a:pPr marL="228600" lvl="1" indent="0">
              <a:buNone/>
            </a:pPr>
            <a:r>
              <a:rPr lang="en-US" dirty="0"/>
              <a:t>(*) Tone analysis is done by using a pre-built classifications model.</a:t>
            </a:r>
          </a:p>
        </p:txBody>
      </p:sp>
      <p:graphicFrame>
        <p:nvGraphicFramePr>
          <p:cNvPr id="5" name="Diagram 4">
            <a:extLst>
              <a:ext uri="{FF2B5EF4-FFF2-40B4-BE49-F238E27FC236}">
                <a16:creationId xmlns:a16="http://schemas.microsoft.com/office/drawing/2014/main" id="{E4A69FDC-CE64-4ECC-B2AB-8E4DB1C5F4E9}"/>
              </a:ext>
            </a:extLst>
          </p:cNvPr>
          <p:cNvGraphicFramePr/>
          <p:nvPr>
            <p:extLst>
              <p:ext uri="{D42A27DB-BD31-4B8C-83A1-F6EECF244321}">
                <p14:modId xmlns:p14="http://schemas.microsoft.com/office/powerpoint/2010/main" val="1114785338"/>
              </p:ext>
            </p:extLst>
          </p:nvPr>
        </p:nvGraphicFramePr>
        <p:xfrm>
          <a:off x="593124" y="2916194"/>
          <a:ext cx="10342606" cy="2286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5">
            <a:extLst>
              <a:ext uri="{FF2B5EF4-FFF2-40B4-BE49-F238E27FC236}">
                <a16:creationId xmlns:a16="http://schemas.microsoft.com/office/drawing/2014/main" id="{2DEFCBD1-5054-490E-A048-142B7EDA98CF}"/>
              </a:ext>
            </a:extLst>
          </p:cNvPr>
          <p:cNvSpPr>
            <a:spLocks noGrp="1"/>
          </p:cNvSpPr>
          <p:nvPr>
            <p:ph type="ftr" sz="quarter" idx="11"/>
          </p:nvPr>
        </p:nvSpPr>
        <p:spPr/>
        <p:txBody>
          <a:bodyPr/>
          <a:lstStyle/>
          <a:p>
            <a:pPr>
              <a:defRPr/>
            </a:pPr>
            <a:r>
              <a:rPr lang="en-US"/>
              <a:t>© Copyright IBM Corporation 2019, 2020</a:t>
            </a:r>
            <a:endParaRPr lang="en-US" dirty="0"/>
          </a:p>
        </p:txBody>
      </p:sp>
    </p:spTree>
    <p:extLst>
      <p:ext uri="{BB962C8B-B14F-4D97-AF65-F5344CB8AC3E}">
        <p14:creationId xmlns:p14="http://schemas.microsoft.com/office/powerpoint/2010/main" val="4226820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C57D-F185-4F83-976F-C5BF25691B35}"/>
              </a:ext>
            </a:extLst>
          </p:cNvPr>
          <p:cNvSpPr>
            <a:spLocks noGrp="1"/>
          </p:cNvSpPr>
          <p:nvPr>
            <p:ph type="title"/>
          </p:nvPr>
        </p:nvSpPr>
        <p:spPr/>
        <p:txBody>
          <a:bodyPr/>
          <a:lstStyle/>
          <a:p>
            <a:r>
              <a:rPr lang="en-US" dirty="0"/>
              <a:t>Watson Natural Language Understanding – Tone analytics</a:t>
            </a:r>
          </a:p>
        </p:txBody>
      </p:sp>
      <p:sp>
        <p:nvSpPr>
          <p:cNvPr id="3" name="Content Placeholder 2">
            <a:extLst>
              <a:ext uri="{FF2B5EF4-FFF2-40B4-BE49-F238E27FC236}">
                <a16:creationId xmlns:a16="http://schemas.microsoft.com/office/drawing/2014/main" id="{A04E5015-7CAF-4C68-B6AB-77B5E1D4C104}"/>
              </a:ext>
            </a:extLst>
          </p:cNvPr>
          <p:cNvSpPr>
            <a:spLocks noGrp="1"/>
          </p:cNvSpPr>
          <p:nvPr>
            <p:ph idx="1"/>
          </p:nvPr>
        </p:nvSpPr>
        <p:spPr/>
        <p:txBody>
          <a:bodyPr/>
          <a:lstStyle/>
          <a:p>
            <a:r>
              <a:rPr lang="en-US" dirty="0"/>
              <a:t>With the Natural Language Understanding service, you can analyze and detect tone by using a language-specific classifications model ID in your API request.</a:t>
            </a:r>
          </a:p>
          <a:p>
            <a:r>
              <a:rPr lang="en-US" dirty="0"/>
              <a:t>Tone analysis is done by using a pre-built classifications model, which provides an easy way to detect language tones in written text. It detects seven tones: sad, frustrated, satisfied, excited, polite, impolite, and sympathetic.</a:t>
            </a:r>
          </a:p>
        </p:txBody>
      </p:sp>
      <p:sp>
        <p:nvSpPr>
          <p:cNvPr id="8" name="TextBox 7">
            <a:extLst>
              <a:ext uri="{FF2B5EF4-FFF2-40B4-BE49-F238E27FC236}">
                <a16:creationId xmlns:a16="http://schemas.microsoft.com/office/drawing/2014/main" id="{6BCA25F9-3166-456E-90D5-C9363B016209}"/>
              </a:ext>
            </a:extLst>
          </p:cNvPr>
          <p:cNvSpPr txBox="1"/>
          <p:nvPr/>
        </p:nvSpPr>
        <p:spPr bwMode="auto">
          <a:xfrm>
            <a:off x="1223319" y="3175686"/>
            <a:ext cx="2323070" cy="38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l" eaLnBrk="1" hangingPunct="1">
              <a:lnSpc>
                <a:spcPts val="2300"/>
              </a:lnSpc>
            </a:pPr>
            <a:r>
              <a:rPr lang="en-US" sz="2000" b="1" dirty="0">
                <a:latin typeface="IBM Plex Sans" panose="020B0503050203000203" pitchFamily="34" charset="0"/>
              </a:rPr>
              <a:t>Example Request</a:t>
            </a:r>
          </a:p>
        </p:txBody>
      </p:sp>
      <p:sp>
        <p:nvSpPr>
          <p:cNvPr id="9" name="TextBox 8">
            <a:extLst>
              <a:ext uri="{FF2B5EF4-FFF2-40B4-BE49-F238E27FC236}">
                <a16:creationId xmlns:a16="http://schemas.microsoft.com/office/drawing/2014/main" id="{20B41EF8-E01B-485A-93F9-0642053D54E3}"/>
              </a:ext>
            </a:extLst>
          </p:cNvPr>
          <p:cNvSpPr txBox="1"/>
          <p:nvPr/>
        </p:nvSpPr>
        <p:spPr bwMode="auto">
          <a:xfrm>
            <a:off x="5219615" y="3098864"/>
            <a:ext cx="2812276" cy="38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l" eaLnBrk="1" hangingPunct="1">
              <a:lnSpc>
                <a:spcPts val="2300"/>
              </a:lnSpc>
            </a:pPr>
            <a:r>
              <a:rPr lang="en-US" sz="2000" b="1" dirty="0">
                <a:latin typeface="IBM Plex Sans" panose="020B0503050203000203" pitchFamily="34" charset="0"/>
              </a:rPr>
              <a:t>Example Response</a:t>
            </a:r>
          </a:p>
        </p:txBody>
      </p:sp>
      <p:sp>
        <p:nvSpPr>
          <p:cNvPr id="10" name="TextBox 9">
            <a:extLst>
              <a:ext uri="{FF2B5EF4-FFF2-40B4-BE49-F238E27FC236}">
                <a16:creationId xmlns:a16="http://schemas.microsoft.com/office/drawing/2014/main" id="{868C92A5-1279-42CA-9F49-20169E19A7D0}"/>
              </a:ext>
            </a:extLst>
          </p:cNvPr>
          <p:cNvSpPr txBox="1"/>
          <p:nvPr/>
        </p:nvSpPr>
        <p:spPr bwMode="auto">
          <a:xfrm>
            <a:off x="348956" y="3644001"/>
            <a:ext cx="3974165" cy="272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eaLnBrk="1" hangingPunct="1">
              <a:lnSpc>
                <a:spcPts val="2300"/>
              </a:lnSpc>
            </a:pPr>
            <a:r>
              <a:rPr lang="en-US" sz="1600" dirty="0">
                <a:latin typeface="IBM Plex Sans" panose="020B0503050203000203" pitchFamily="34" charset="0"/>
              </a:rPr>
              <a:t>{</a:t>
            </a:r>
          </a:p>
          <a:p>
            <a:pPr algn="l" eaLnBrk="1" hangingPunct="1">
              <a:lnSpc>
                <a:spcPts val="2300"/>
              </a:lnSpc>
            </a:pPr>
            <a:r>
              <a:rPr lang="en-US" sz="1600" dirty="0">
                <a:latin typeface="IBM Plex Sans" panose="020B0503050203000203" pitchFamily="34" charset="0"/>
              </a:rPr>
              <a:t>  </a:t>
            </a:r>
            <a:r>
              <a:rPr lang="en-US" sz="1600" dirty="0">
                <a:solidFill>
                  <a:schemeClr val="accent2"/>
                </a:solidFill>
                <a:latin typeface="IBM Plex Sans" panose="020B0503050203000203" pitchFamily="34" charset="0"/>
              </a:rPr>
              <a:t>"language"</a:t>
            </a:r>
            <a:r>
              <a:rPr lang="en-US" sz="1600" dirty="0">
                <a:latin typeface="IBM Plex Sans" panose="020B0503050203000203" pitchFamily="34" charset="0"/>
              </a:rPr>
              <a:t>: </a:t>
            </a:r>
            <a:r>
              <a:rPr lang="en-US" sz="1600" dirty="0">
                <a:solidFill>
                  <a:srgbClr val="00B050"/>
                </a:solidFill>
                <a:latin typeface="IBM Plex Sans" panose="020B0503050203000203" pitchFamily="34" charset="0"/>
              </a:rPr>
              <a:t>"</a:t>
            </a:r>
            <a:r>
              <a:rPr lang="en-US" sz="1600" dirty="0" err="1">
                <a:solidFill>
                  <a:srgbClr val="00B050"/>
                </a:solidFill>
                <a:latin typeface="IBM Plex Sans" panose="020B0503050203000203" pitchFamily="34" charset="0"/>
              </a:rPr>
              <a:t>en</a:t>
            </a:r>
            <a:r>
              <a:rPr lang="en-US" sz="1600" dirty="0">
                <a:solidFill>
                  <a:srgbClr val="00B050"/>
                </a:solidFill>
                <a:latin typeface="IBM Plex Sans" panose="020B0503050203000203" pitchFamily="34" charset="0"/>
              </a:rPr>
              <a:t>",</a:t>
            </a:r>
          </a:p>
          <a:p>
            <a:pPr algn="l" eaLnBrk="1" hangingPunct="1">
              <a:lnSpc>
                <a:spcPts val="2300"/>
              </a:lnSpc>
            </a:pPr>
            <a:r>
              <a:rPr lang="en-US" sz="1600" dirty="0">
                <a:latin typeface="IBM Plex Sans" panose="020B0503050203000203" pitchFamily="34" charset="0"/>
              </a:rPr>
              <a:t>  </a:t>
            </a:r>
            <a:r>
              <a:rPr lang="en-US" sz="1600" dirty="0">
                <a:solidFill>
                  <a:schemeClr val="accent2"/>
                </a:solidFill>
                <a:latin typeface="IBM Plex Sans" panose="020B0503050203000203" pitchFamily="34" charset="0"/>
              </a:rPr>
              <a:t>"text"</a:t>
            </a:r>
            <a:r>
              <a:rPr lang="en-US" sz="1600" dirty="0">
                <a:latin typeface="IBM Plex Sans" panose="020B0503050203000203" pitchFamily="34" charset="0"/>
              </a:rPr>
              <a:t>: </a:t>
            </a:r>
            <a:r>
              <a:rPr lang="en-US" sz="1600" dirty="0">
                <a:solidFill>
                  <a:srgbClr val="00B050"/>
                </a:solidFill>
                <a:latin typeface="IBM Plex Sans" panose="020B0503050203000203" pitchFamily="34" charset="0"/>
              </a:rPr>
              <a:t>"This is example text in English."</a:t>
            </a:r>
            <a:r>
              <a:rPr lang="en-US" sz="1600" dirty="0">
                <a:latin typeface="IBM Plex Sans" panose="020B0503050203000203" pitchFamily="34" charset="0"/>
              </a:rPr>
              <a:t>,</a:t>
            </a:r>
          </a:p>
          <a:p>
            <a:pPr algn="l" eaLnBrk="1" hangingPunct="1">
              <a:lnSpc>
                <a:spcPts val="2300"/>
              </a:lnSpc>
            </a:pPr>
            <a:r>
              <a:rPr lang="en-US" sz="1600" dirty="0">
                <a:latin typeface="IBM Plex Sans" panose="020B0503050203000203" pitchFamily="34" charset="0"/>
              </a:rPr>
              <a:t>  </a:t>
            </a:r>
            <a:r>
              <a:rPr lang="en-US" sz="1600" dirty="0">
                <a:solidFill>
                  <a:schemeClr val="accent2"/>
                </a:solidFill>
                <a:latin typeface="IBM Plex Sans" panose="020B0503050203000203" pitchFamily="34" charset="0"/>
              </a:rPr>
              <a:t>"features"</a:t>
            </a:r>
            <a:r>
              <a:rPr lang="en-US" sz="1600" dirty="0">
                <a:latin typeface="IBM Plex Sans" panose="020B0503050203000203" pitchFamily="34" charset="0"/>
              </a:rPr>
              <a:t>: {</a:t>
            </a:r>
          </a:p>
          <a:p>
            <a:pPr algn="l" eaLnBrk="1" hangingPunct="1">
              <a:lnSpc>
                <a:spcPts val="2300"/>
              </a:lnSpc>
            </a:pPr>
            <a:r>
              <a:rPr lang="en-US" sz="1600" dirty="0">
                <a:latin typeface="IBM Plex Sans" panose="020B0503050203000203" pitchFamily="34" charset="0"/>
              </a:rPr>
              <a:t>    </a:t>
            </a:r>
            <a:r>
              <a:rPr lang="en-US" sz="1600" dirty="0">
                <a:solidFill>
                  <a:schemeClr val="accent2"/>
                </a:solidFill>
                <a:latin typeface="IBM Plex Sans" panose="020B0503050203000203" pitchFamily="34" charset="0"/>
              </a:rPr>
              <a:t>"classifications"</a:t>
            </a:r>
            <a:r>
              <a:rPr lang="en-US" sz="1600" dirty="0">
                <a:latin typeface="IBM Plex Sans" panose="020B0503050203000203" pitchFamily="34" charset="0"/>
              </a:rPr>
              <a:t>: {</a:t>
            </a:r>
          </a:p>
          <a:p>
            <a:pPr algn="l" eaLnBrk="1" hangingPunct="1">
              <a:lnSpc>
                <a:spcPts val="2300"/>
              </a:lnSpc>
            </a:pPr>
            <a:r>
              <a:rPr lang="en-US" sz="1600" dirty="0">
                <a:latin typeface="IBM Plex Sans" panose="020B0503050203000203" pitchFamily="34" charset="0"/>
              </a:rPr>
              <a:t>      </a:t>
            </a:r>
            <a:r>
              <a:rPr lang="en-US" sz="1600" dirty="0">
                <a:solidFill>
                  <a:schemeClr val="accent2"/>
                </a:solidFill>
                <a:latin typeface="IBM Plex Sans" panose="020B0503050203000203" pitchFamily="34" charset="0"/>
              </a:rPr>
              <a:t>"model"</a:t>
            </a:r>
            <a:r>
              <a:rPr lang="en-US" sz="1600" dirty="0">
                <a:latin typeface="IBM Plex Sans" panose="020B0503050203000203" pitchFamily="34" charset="0"/>
              </a:rPr>
              <a:t>: </a:t>
            </a:r>
            <a:r>
              <a:rPr lang="en-US" sz="1600" dirty="0">
                <a:solidFill>
                  <a:srgbClr val="00B050"/>
                </a:solidFill>
                <a:latin typeface="IBM Plex Sans" panose="020B0503050203000203" pitchFamily="34" charset="0"/>
              </a:rPr>
              <a:t>"tone-classifications-en-v1"</a:t>
            </a:r>
          </a:p>
          <a:p>
            <a:pPr algn="l" eaLnBrk="1" hangingPunct="1">
              <a:lnSpc>
                <a:spcPts val="2300"/>
              </a:lnSpc>
            </a:pPr>
            <a:r>
              <a:rPr lang="en-US" sz="1600" dirty="0">
                <a:latin typeface="IBM Plex Sans" panose="020B0503050203000203" pitchFamily="34" charset="0"/>
              </a:rPr>
              <a:t>    }</a:t>
            </a:r>
          </a:p>
          <a:p>
            <a:pPr algn="l" eaLnBrk="1" hangingPunct="1">
              <a:lnSpc>
                <a:spcPts val="2300"/>
              </a:lnSpc>
            </a:pPr>
            <a:r>
              <a:rPr lang="en-US" sz="1600" dirty="0">
                <a:latin typeface="IBM Plex Sans" panose="020B0503050203000203" pitchFamily="34" charset="0"/>
              </a:rPr>
              <a:t>  }</a:t>
            </a:r>
          </a:p>
          <a:p>
            <a:pPr algn="l" eaLnBrk="1" hangingPunct="1">
              <a:lnSpc>
                <a:spcPts val="2300"/>
              </a:lnSpc>
            </a:pPr>
            <a:r>
              <a:rPr lang="en-US" sz="1600" dirty="0">
                <a:latin typeface="IBM Plex Sans" panose="020B0503050203000203" pitchFamily="34" charset="0"/>
              </a:rPr>
              <a:t>}</a:t>
            </a:r>
          </a:p>
        </p:txBody>
      </p:sp>
      <p:sp>
        <p:nvSpPr>
          <p:cNvPr id="12" name="TextBox 11">
            <a:extLst>
              <a:ext uri="{FF2B5EF4-FFF2-40B4-BE49-F238E27FC236}">
                <a16:creationId xmlns:a16="http://schemas.microsoft.com/office/drawing/2014/main" id="{2BB5C5EC-0918-4112-ABF2-0D4328E8EE26}"/>
              </a:ext>
            </a:extLst>
          </p:cNvPr>
          <p:cNvSpPr txBox="1"/>
          <p:nvPr/>
        </p:nvSpPr>
        <p:spPr bwMode="auto">
          <a:xfrm>
            <a:off x="5334374" y="3622297"/>
            <a:ext cx="2582758" cy="273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eaLnBrk="1" hangingPunct="1">
              <a:lnSpc>
                <a:spcPts val="2300"/>
              </a:lnSpc>
            </a:pPr>
            <a:r>
              <a:rPr lang="en-US" sz="1800" dirty="0">
                <a:latin typeface="IBM Plex Sans" panose="020B0503050203000203" pitchFamily="34" charset="0"/>
              </a:rPr>
              <a:t>{</a:t>
            </a:r>
          </a:p>
          <a:p>
            <a:pPr algn="l" eaLnBrk="1" hangingPunct="1">
              <a:lnSpc>
                <a:spcPts val="2300"/>
              </a:lnSpc>
            </a:pPr>
            <a:r>
              <a:rPr lang="en-US" sz="1800" dirty="0">
                <a:solidFill>
                  <a:schemeClr val="accent2"/>
                </a:solidFill>
                <a:latin typeface="IBM Plex Sans" panose="020B0503050203000203" pitchFamily="34" charset="0"/>
              </a:rPr>
              <a:t>"usage": </a:t>
            </a:r>
            <a:r>
              <a:rPr lang="en-US" sz="1800" dirty="0">
                <a:latin typeface="IBM Plex Sans" panose="020B0503050203000203" pitchFamily="34" charset="0"/>
              </a:rPr>
              <a:t>{</a:t>
            </a:r>
          </a:p>
          <a:p>
            <a:pPr algn="l" eaLnBrk="1" hangingPunct="1">
              <a:lnSpc>
                <a:spcPts val="2300"/>
              </a:lnSpc>
            </a:pPr>
            <a:r>
              <a:rPr lang="en-US" sz="1800" dirty="0">
                <a:solidFill>
                  <a:schemeClr val="accent2"/>
                </a:solidFill>
                <a:latin typeface="IBM Plex Sans" panose="020B0503050203000203" pitchFamily="34" charset="0"/>
              </a:rPr>
              <a:t>  "</a:t>
            </a:r>
            <a:r>
              <a:rPr lang="en-US" sz="1800" dirty="0" err="1">
                <a:solidFill>
                  <a:schemeClr val="accent2"/>
                </a:solidFill>
                <a:latin typeface="IBM Plex Sans" panose="020B0503050203000203" pitchFamily="34" charset="0"/>
              </a:rPr>
              <a:t>text_units</a:t>
            </a:r>
            <a:r>
              <a:rPr lang="en-US" sz="1800" dirty="0">
                <a:solidFill>
                  <a:schemeClr val="accent2"/>
                </a:solidFill>
                <a:latin typeface="IBM Plex Sans" panose="020B0503050203000203" pitchFamily="34" charset="0"/>
              </a:rPr>
              <a:t>"</a:t>
            </a:r>
            <a:r>
              <a:rPr lang="en-US" sz="1800" dirty="0">
                <a:latin typeface="IBM Plex Sans" panose="020B0503050203000203" pitchFamily="34" charset="0"/>
              </a:rPr>
              <a:t>: </a:t>
            </a:r>
            <a:r>
              <a:rPr lang="en-US" sz="1800" dirty="0">
                <a:solidFill>
                  <a:srgbClr val="FF0000"/>
                </a:solidFill>
                <a:latin typeface="IBM Plex Sans" panose="020B0503050203000203" pitchFamily="34" charset="0"/>
              </a:rPr>
              <a:t>1</a:t>
            </a:r>
            <a:r>
              <a:rPr lang="en-US" sz="1800" dirty="0">
                <a:latin typeface="IBM Plex Sans" panose="020B0503050203000203" pitchFamily="34" charset="0"/>
              </a:rPr>
              <a:t>,</a:t>
            </a:r>
          </a:p>
          <a:p>
            <a:pPr algn="l" eaLnBrk="1" hangingPunct="1">
              <a:lnSpc>
                <a:spcPts val="2300"/>
              </a:lnSpc>
            </a:pPr>
            <a:r>
              <a:rPr lang="en-US" sz="1800" dirty="0">
                <a:latin typeface="IBM Plex Sans" panose="020B0503050203000203" pitchFamily="34" charset="0"/>
              </a:rPr>
              <a:t>  </a:t>
            </a:r>
            <a:r>
              <a:rPr lang="en-US" sz="1800" dirty="0">
                <a:solidFill>
                  <a:schemeClr val="accent2"/>
                </a:solidFill>
                <a:latin typeface="IBM Plex Sans" panose="020B0503050203000203" pitchFamily="34" charset="0"/>
              </a:rPr>
              <a:t>"</a:t>
            </a:r>
            <a:r>
              <a:rPr lang="en-US" sz="1800" dirty="0" err="1">
                <a:solidFill>
                  <a:schemeClr val="accent2"/>
                </a:solidFill>
                <a:latin typeface="IBM Plex Sans" panose="020B0503050203000203" pitchFamily="34" charset="0"/>
              </a:rPr>
              <a:t>text_characters</a:t>
            </a:r>
            <a:r>
              <a:rPr lang="en-US" sz="1800" dirty="0">
                <a:solidFill>
                  <a:schemeClr val="accent2"/>
                </a:solidFill>
                <a:latin typeface="IBM Plex Sans" panose="020B0503050203000203" pitchFamily="34" charset="0"/>
              </a:rPr>
              <a:t>"</a:t>
            </a:r>
            <a:r>
              <a:rPr lang="en-US" sz="1800" dirty="0">
                <a:latin typeface="IBM Plex Sans" panose="020B0503050203000203" pitchFamily="34" charset="0"/>
              </a:rPr>
              <a:t>: </a:t>
            </a:r>
            <a:r>
              <a:rPr lang="en-US" sz="1800" dirty="0">
                <a:solidFill>
                  <a:srgbClr val="FF0000"/>
                </a:solidFill>
                <a:latin typeface="IBM Plex Sans" panose="020B0503050203000203" pitchFamily="34" charset="0"/>
              </a:rPr>
              <a:t>60</a:t>
            </a:r>
            <a:r>
              <a:rPr lang="en-US" sz="1800" dirty="0">
                <a:latin typeface="IBM Plex Sans" panose="020B0503050203000203" pitchFamily="34" charset="0"/>
              </a:rPr>
              <a:t>,</a:t>
            </a:r>
          </a:p>
          <a:p>
            <a:pPr algn="l" eaLnBrk="1" hangingPunct="1">
              <a:lnSpc>
                <a:spcPts val="2300"/>
              </a:lnSpc>
            </a:pPr>
            <a:r>
              <a:rPr lang="en-US" sz="1800" dirty="0">
                <a:latin typeface="IBM Plex Sans" panose="020B0503050203000203" pitchFamily="34" charset="0"/>
              </a:rPr>
              <a:t>  </a:t>
            </a:r>
            <a:r>
              <a:rPr lang="en-US" sz="1800" dirty="0">
                <a:solidFill>
                  <a:schemeClr val="accent2"/>
                </a:solidFill>
                <a:latin typeface="IBM Plex Sans" panose="020B0503050203000203" pitchFamily="34" charset="0"/>
              </a:rPr>
              <a:t>"features"</a:t>
            </a:r>
            <a:r>
              <a:rPr lang="en-US" sz="1800" dirty="0">
                <a:latin typeface="IBM Plex Sans" panose="020B0503050203000203" pitchFamily="34" charset="0"/>
              </a:rPr>
              <a:t>: </a:t>
            </a:r>
            <a:r>
              <a:rPr lang="en-US" sz="1800" dirty="0">
                <a:solidFill>
                  <a:srgbClr val="FF0000"/>
                </a:solidFill>
                <a:latin typeface="IBM Plex Sans" panose="020B0503050203000203" pitchFamily="34" charset="0"/>
              </a:rPr>
              <a:t>1</a:t>
            </a:r>
          </a:p>
          <a:p>
            <a:pPr algn="l" eaLnBrk="1" hangingPunct="1">
              <a:lnSpc>
                <a:spcPts val="2300"/>
              </a:lnSpc>
            </a:pPr>
            <a:r>
              <a:rPr lang="en-US" sz="1800" dirty="0">
                <a:latin typeface="IBM Plex Sans" panose="020B0503050203000203" pitchFamily="34" charset="0"/>
              </a:rPr>
              <a:t>},</a:t>
            </a:r>
          </a:p>
          <a:p>
            <a:pPr algn="l" eaLnBrk="1" hangingPunct="1">
              <a:lnSpc>
                <a:spcPts val="2300"/>
              </a:lnSpc>
            </a:pPr>
            <a:r>
              <a:rPr lang="en-US" sz="1800" dirty="0">
                <a:solidFill>
                  <a:schemeClr val="accent2"/>
                </a:solidFill>
                <a:latin typeface="IBM Plex Sans" panose="020B0503050203000203" pitchFamily="34" charset="0"/>
              </a:rPr>
              <a:t>"language"</a:t>
            </a:r>
            <a:r>
              <a:rPr lang="en-US" sz="1800" dirty="0">
                <a:latin typeface="IBM Plex Sans" panose="020B0503050203000203" pitchFamily="34" charset="0"/>
              </a:rPr>
              <a:t>: </a:t>
            </a:r>
            <a:r>
              <a:rPr lang="en-US" sz="1800" dirty="0">
                <a:solidFill>
                  <a:srgbClr val="00B050"/>
                </a:solidFill>
                <a:latin typeface="IBM Plex Sans" panose="020B0503050203000203" pitchFamily="34" charset="0"/>
              </a:rPr>
              <a:t>"</a:t>
            </a:r>
            <a:r>
              <a:rPr lang="en-US" sz="1800" dirty="0" err="1">
                <a:solidFill>
                  <a:srgbClr val="00B050"/>
                </a:solidFill>
                <a:latin typeface="IBM Plex Sans" panose="020B0503050203000203" pitchFamily="34" charset="0"/>
              </a:rPr>
              <a:t>en</a:t>
            </a:r>
            <a:r>
              <a:rPr lang="en-US" sz="1800" dirty="0">
                <a:solidFill>
                  <a:srgbClr val="00B050"/>
                </a:solidFill>
                <a:latin typeface="IBM Plex Sans" panose="020B0503050203000203" pitchFamily="34" charset="0"/>
              </a:rPr>
              <a:t>",</a:t>
            </a:r>
          </a:p>
          <a:p>
            <a:pPr algn="l" eaLnBrk="1" hangingPunct="1">
              <a:lnSpc>
                <a:spcPts val="2300"/>
              </a:lnSpc>
            </a:pPr>
            <a:r>
              <a:rPr lang="en-US" sz="1800" dirty="0">
                <a:solidFill>
                  <a:schemeClr val="accent2"/>
                </a:solidFill>
                <a:latin typeface="IBM Plex Sans" panose="020B0503050203000203" pitchFamily="34" charset="0"/>
              </a:rPr>
              <a:t>"classifications"</a:t>
            </a:r>
            <a:r>
              <a:rPr lang="en-US" sz="1800" dirty="0">
                <a:latin typeface="IBM Plex Sans" panose="020B0503050203000203" pitchFamily="34" charset="0"/>
              </a:rPr>
              <a:t>: [</a:t>
            </a:r>
          </a:p>
          <a:p>
            <a:pPr algn="l" eaLnBrk="1" hangingPunct="1">
              <a:lnSpc>
                <a:spcPts val="2300"/>
              </a:lnSpc>
            </a:pPr>
            <a:r>
              <a:rPr lang="en-US" sz="1800" dirty="0">
                <a:latin typeface="IBM Plex Sans" panose="020B0503050203000203" pitchFamily="34" charset="0"/>
              </a:rPr>
              <a:t>  </a:t>
            </a:r>
          </a:p>
        </p:txBody>
      </p:sp>
      <p:sp>
        <p:nvSpPr>
          <p:cNvPr id="13" name="TextBox 12">
            <a:extLst>
              <a:ext uri="{FF2B5EF4-FFF2-40B4-BE49-F238E27FC236}">
                <a16:creationId xmlns:a16="http://schemas.microsoft.com/office/drawing/2014/main" id="{46223C54-4EA3-4424-9EC1-FA8DEE14A5AD}"/>
              </a:ext>
            </a:extLst>
          </p:cNvPr>
          <p:cNvSpPr txBox="1"/>
          <p:nvPr/>
        </p:nvSpPr>
        <p:spPr bwMode="auto">
          <a:xfrm>
            <a:off x="8501261" y="3902117"/>
            <a:ext cx="3348994" cy="245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eaLnBrk="1" hangingPunct="1">
              <a:lnSpc>
                <a:spcPts val="2300"/>
              </a:lnSpc>
            </a:pPr>
            <a:r>
              <a:rPr lang="en-US" sz="2000" dirty="0">
                <a:latin typeface="IBM Plex Sans" panose="020B0503050203000203" pitchFamily="34" charset="0"/>
              </a:rPr>
              <a:t>{</a:t>
            </a:r>
          </a:p>
          <a:p>
            <a:pPr algn="l" eaLnBrk="1" hangingPunct="1">
              <a:lnSpc>
                <a:spcPts val="2300"/>
              </a:lnSpc>
            </a:pPr>
            <a:r>
              <a:rPr lang="en-US" sz="2000" dirty="0">
                <a:latin typeface="IBM Plex Sans" panose="020B0503050203000203" pitchFamily="34" charset="0"/>
              </a:rPr>
              <a:t>    </a:t>
            </a:r>
            <a:r>
              <a:rPr lang="en-US" sz="2000" dirty="0">
                <a:solidFill>
                  <a:schemeClr val="accent2"/>
                </a:solidFill>
                <a:latin typeface="IBM Plex Sans" panose="020B0503050203000203" pitchFamily="34" charset="0"/>
              </a:rPr>
              <a:t>"confidence"</a:t>
            </a:r>
            <a:r>
              <a:rPr lang="en-US" sz="2000" dirty="0">
                <a:latin typeface="IBM Plex Sans" panose="020B0503050203000203" pitchFamily="34" charset="0"/>
              </a:rPr>
              <a:t>: </a:t>
            </a:r>
            <a:r>
              <a:rPr lang="en-US" sz="2000" dirty="0">
                <a:solidFill>
                  <a:srgbClr val="FF0000"/>
                </a:solidFill>
                <a:latin typeface="IBM Plex Sans" panose="020B0503050203000203" pitchFamily="34" charset="0"/>
              </a:rPr>
              <a:t>0.564849</a:t>
            </a:r>
            <a:r>
              <a:rPr lang="en-US" sz="2000" dirty="0">
                <a:latin typeface="IBM Plex Sans" panose="020B0503050203000203" pitchFamily="34" charset="0"/>
              </a:rPr>
              <a:t>,</a:t>
            </a:r>
          </a:p>
          <a:p>
            <a:pPr algn="l" eaLnBrk="1" hangingPunct="1">
              <a:lnSpc>
                <a:spcPts val="2300"/>
              </a:lnSpc>
            </a:pPr>
            <a:r>
              <a:rPr lang="en-US" sz="2000" dirty="0">
                <a:latin typeface="IBM Plex Sans" panose="020B0503050203000203" pitchFamily="34" charset="0"/>
              </a:rPr>
              <a:t>    </a:t>
            </a:r>
            <a:r>
              <a:rPr lang="en-US" sz="2000" dirty="0">
                <a:solidFill>
                  <a:schemeClr val="accent2"/>
                </a:solidFill>
                <a:latin typeface="IBM Plex Sans" panose="020B0503050203000203" pitchFamily="34" charset="0"/>
              </a:rPr>
              <a:t>"</a:t>
            </a:r>
            <a:r>
              <a:rPr lang="en-US" sz="2000" dirty="0" err="1">
                <a:solidFill>
                  <a:schemeClr val="accent2"/>
                </a:solidFill>
                <a:latin typeface="IBM Plex Sans" panose="020B0503050203000203" pitchFamily="34" charset="0"/>
              </a:rPr>
              <a:t>class_name</a:t>
            </a:r>
            <a:r>
              <a:rPr lang="en-US" sz="2000" dirty="0">
                <a:solidFill>
                  <a:schemeClr val="accent2"/>
                </a:solidFill>
                <a:latin typeface="IBM Plex Sans" panose="020B0503050203000203" pitchFamily="34" charset="0"/>
              </a:rPr>
              <a:t>"</a:t>
            </a:r>
            <a:r>
              <a:rPr lang="en-US" sz="2000" dirty="0">
                <a:latin typeface="IBM Plex Sans" panose="020B0503050203000203" pitchFamily="34" charset="0"/>
              </a:rPr>
              <a:t>: </a:t>
            </a:r>
            <a:r>
              <a:rPr lang="en-US" sz="2000" dirty="0">
                <a:solidFill>
                  <a:srgbClr val="00B050"/>
                </a:solidFill>
                <a:latin typeface="IBM Plex Sans" panose="020B0503050203000203" pitchFamily="34" charset="0"/>
              </a:rPr>
              <a:t>"excited"</a:t>
            </a:r>
          </a:p>
          <a:p>
            <a:pPr algn="l" eaLnBrk="1" hangingPunct="1">
              <a:lnSpc>
                <a:spcPts val="2300"/>
              </a:lnSpc>
            </a:pPr>
            <a:r>
              <a:rPr lang="en-US" sz="2000" dirty="0">
                <a:latin typeface="IBM Plex Sans" panose="020B0503050203000203" pitchFamily="34" charset="0"/>
              </a:rPr>
              <a:t>  },</a:t>
            </a:r>
          </a:p>
          <a:p>
            <a:pPr algn="l" eaLnBrk="1" hangingPunct="1">
              <a:lnSpc>
                <a:spcPts val="2300"/>
              </a:lnSpc>
            </a:pPr>
            <a:r>
              <a:rPr lang="en-US" sz="2000" dirty="0">
                <a:latin typeface="IBM Plex Sans" panose="020B0503050203000203" pitchFamily="34" charset="0"/>
              </a:rPr>
              <a:t>  {</a:t>
            </a:r>
          </a:p>
          <a:p>
            <a:pPr algn="l" eaLnBrk="1" hangingPunct="1">
              <a:lnSpc>
                <a:spcPts val="2300"/>
              </a:lnSpc>
            </a:pPr>
            <a:r>
              <a:rPr lang="en-US" sz="2000" dirty="0">
                <a:latin typeface="IBM Plex Sans" panose="020B0503050203000203" pitchFamily="34" charset="0"/>
              </a:rPr>
              <a:t>    </a:t>
            </a:r>
            <a:r>
              <a:rPr lang="en-US" sz="2000" dirty="0">
                <a:solidFill>
                  <a:schemeClr val="accent2"/>
                </a:solidFill>
                <a:latin typeface="IBM Plex Sans" panose="020B0503050203000203" pitchFamily="34" charset="0"/>
              </a:rPr>
              <a:t>"confidence"</a:t>
            </a:r>
            <a:r>
              <a:rPr lang="en-US" sz="2000" dirty="0">
                <a:latin typeface="IBM Plex Sans" panose="020B0503050203000203" pitchFamily="34" charset="0"/>
              </a:rPr>
              <a:t>: </a:t>
            </a:r>
            <a:r>
              <a:rPr lang="en-US" sz="2000" dirty="0">
                <a:solidFill>
                  <a:srgbClr val="FF0000"/>
                </a:solidFill>
                <a:latin typeface="IBM Plex Sans" panose="020B0503050203000203" pitchFamily="34" charset="0"/>
              </a:rPr>
              <a:t>0.355816</a:t>
            </a:r>
            <a:r>
              <a:rPr lang="en-US" sz="2000" dirty="0">
                <a:latin typeface="IBM Plex Sans" panose="020B0503050203000203" pitchFamily="34" charset="0"/>
              </a:rPr>
              <a:t>,</a:t>
            </a:r>
          </a:p>
          <a:p>
            <a:pPr algn="l" eaLnBrk="1" hangingPunct="1">
              <a:lnSpc>
                <a:spcPts val="2300"/>
              </a:lnSpc>
            </a:pPr>
            <a:r>
              <a:rPr lang="en-US" sz="2000" dirty="0">
                <a:latin typeface="IBM Plex Sans" panose="020B0503050203000203" pitchFamily="34" charset="0"/>
              </a:rPr>
              <a:t>    </a:t>
            </a:r>
            <a:r>
              <a:rPr lang="en-US" sz="2000" dirty="0">
                <a:solidFill>
                  <a:schemeClr val="accent2"/>
                </a:solidFill>
                <a:latin typeface="IBM Plex Sans" panose="020B0503050203000203" pitchFamily="34" charset="0"/>
              </a:rPr>
              <a:t>"</a:t>
            </a:r>
            <a:r>
              <a:rPr lang="en-US" sz="2000" dirty="0" err="1">
                <a:solidFill>
                  <a:schemeClr val="accent2"/>
                </a:solidFill>
                <a:latin typeface="IBM Plex Sans" panose="020B0503050203000203" pitchFamily="34" charset="0"/>
              </a:rPr>
              <a:t>class_name</a:t>
            </a:r>
            <a:r>
              <a:rPr lang="en-US" sz="2000" dirty="0">
                <a:solidFill>
                  <a:schemeClr val="accent2"/>
                </a:solidFill>
                <a:latin typeface="IBM Plex Sans" panose="020B0503050203000203" pitchFamily="34" charset="0"/>
              </a:rPr>
              <a:t>"</a:t>
            </a:r>
            <a:r>
              <a:rPr lang="en-US" sz="2000" dirty="0">
                <a:latin typeface="IBM Plex Sans" panose="020B0503050203000203" pitchFamily="34" charset="0"/>
              </a:rPr>
              <a:t>: </a:t>
            </a:r>
            <a:r>
              <a:rPr lang="en-US" sz="2000" dirty="0">
                <a:solidFill>
                  <a:srgbClr val="00B050"/>
                </a:solidFill>
                <a:latin typeface="IBM Plex Sans" panose="020B0503050203000203" pitchFamily="34" charset="0"/>
              </a:rPr>
              <a:t>"satisfied"</a:t>
            </a:r>
          </a:p>
          <a:p>
            <a:pPr algn="l" eaLnBrk="1" hangingPunct="1">
              <a:lnSpc>
                <a:spcPts val="2300"/>
              </a:lnSpc>
            </a:pPr>
            <a:r>
              <a:rPr lang="en-US" sz="2000" dirty="0">
                <a:latin typeface="IBM Plex Sans" panose="020B0503050203000203" pitchFamily="34" charset="0"/>
              </a:rPr>
              <a:t>.........</a:t>
            </a:r>
            <a:endParaRPr lang="en-US" sz="2000" b="1" dirty="0">
              <a:solidFill>
                <a:srgbClr val="FFFFFF"/>
              </a:solidFill>
              <a:latin typeface="IBM Plex Sans" panose="020B0503050203000203" pitchFamily="34" charset="0"/>
            </a:endParaRPr>
          </a:p>
        </p:txBody>
      </p:sp>
      <p:sp>
        <p:nvSpPr>
          <p:cNvPr id="14" name="Rectangle 13">
            <a:extLst>
              <a:ext uri="{FF2B5EF4-FFF2-40B4-BE49-F238E27FC236}">
                <a16:creationId xmlns:a16="http://schemas.microsoft.com/office/drawing/2014/main" id="{626321F1-7A0D-4941-9FD2-03BDCC3BA505}"/>
              </a:ext>
            </a:extLst>
          </p:cNvPr>
          <p:cNvSpPr/>
          <p:nvPr/>
        </p:nvSpPr>
        <p:spPr bwMode="auto">
          <a:xfrm>
            <a:off x="208800" y="3644001"/>
            <a:ext cx="4334625" cy="2731773"/>
          </a:xfrm>
          <a:prstGeom prst="rect">
            <a:avLst/>
          </a:prstGeom>
          <a:no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
        <p:nvSpPr>
          <p:cNvPr id="15" name="Rectangle 14">
            <a:extLst>
              <a:ext uri="{FF2B5EF4-FFF2-40B4-BE49-F238E27FC236}">
                <a16:creationId xmlns:a16="http://schemas.microsoft.com/office/drawing/2014/main" id="{5389CFFE-AB58-4A0D-B6E3-91CD1842007C}"/>
              </a:ext>
            </a:extLst>
          </p:cNvPr>
          <p:cNvSpPr/>
          <p:nvPr/>
        </p:nvSpPr>
        <p:spPr bwMode="auto">
          <a:xfrm>
            <a:off x="5133975" y="3562972"/>
            <a:ext cx="6846050" cy="2791098"/>
          </a:xfrm>
          <a:prstGeom prst="rect">
            <a:avLst/>
          </a:prstGeom>
          <a:no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8A0B9E38-DAD6-4C0C-8F7B-340011E3FBC9}"/>
              </a:ext>
            </a:extLst>
          </p:cNvPr>
          <p:cNvSpPr txBox="1"/>
          <p:nvPr/>
        </p:nvSpPr>
        <p:spPr bwMode="auto">
          <a:xfrm>
            <a:off x="8727986" y="3574513"/>
            <a:ext cx="2812276" cy="36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l" eaLnBrk="1" hangingPunct="1">
              <a:lnSpc>
                <a:spcPts val="2300"/>
              </a:lnSpc>
            </a:pPr>
            <a:r>
              <a:rPr lang="en-US" sz="1600" dirty="0">
                <a:latin typeface="IBM Plex Sans" panose="020B0503050203000203" pitchFamily="34" charset="0"/>
              </a:rPr>
              <a:t>(cont.)</a:t>
            </a:r>
          </a:p>
        </p:txBody>
      </p:sp>
      <p:sp>
        <p:nvSpPr>
          <p:cNvPr id="16" name="Footer Placeholder 15">
            <a:extLst>
              <a:ext uri="{FF2B5EF4-FFF2-40B4-BE49-F238E27FC236}">
                <a16:creationId xmlns:a16="http://schemas.microsoft.com/office/drawing/2014/main" id="{95690C12-8EE2-42DC-94A2-1F31E280A9C2}"/>
              </a:ext>
            </a:extLst>
          </p:cNvPr>
          <p:cNvSpPr>
            <a:spLocks noGrp="1"/>
          </p:cNvSpPr>
          <p:nvPr>
            <p:ph type="ftr" sz="quarter" idx="11"/>
          </p:nvPr>
        </p:nvSpPr>
        <p:spPr/>
        <p:txBody>
          <a:bodyPr/>
          <a:lstStyle/>
          <a:p>
            <a:pPr>
              <a:defRPr/>
            </a:pPr>
            <a:r>
              <a:rPr lang="en-US"/>
              <a:t>© Copyright IBM Corporation 2019, 2020</a:t>
            </a:r>
            <a:endParaRPr lang="en-US" dirty="0"/>
          </a:p>
        </p:txBody>
      </p:sp>
    </p:spTree>
    <p:extLst>
      <p:ext uri="{BB962C8B-B14F-4D97-AF65-F5344CB8AC3E}">
        <p14:creationId xmlns:p14="http://schemas.microsoft.com/office/powerpoint/2010/main" val="38526746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LASSAUTHORTEMPNAME" val="Class Author"/>
  <p:tag name="CLASSAUTHORTEMPVER" val="12.0.1"/>
  <p:tag name="MMPROD_NEXTUNIQUEID" val="10012"/>
  <p:tag name="MMPROD_UIDATA" val="&lt;database version=&quot;8.0&quot;&gt;&lt;object type=&quot;1&quot; unique_id=&quot;10001&quot;&gt;&lt;object type=&quot;2&quot; unique_id=&quot;267135&quot;&gt;&lt;object type=&quot;3&quot; unique_id=&quot;267136&quot;&gt;&lt;property id=&quot;20148&quot; value=&quot;5&quot;/&gt;&lt;property id=&quot;20300&quot; value=&quot;Slide 1 - &amp;quot;Unit title&amp;quot;&quot;/&gt;&lt;property id=&quot;20307&quot; value=&quot;256&quot;/&gt;&lt;/object&gt;&lt;object type=&quot;3&quot; unique_id=&quot;267137&quot;&gt;&lt;property id=&quot;20148&quot; value=&quot;5&quot;/&gt;&lt;property id=&quot;20300&quot; value=&quot;Slide 2 - &amp;quot;Unit objectives&amp;quot;&quot;/&gt;&lt;property id=&quot;20307&quot; value=&quot;257&quot;/&gt;&lt;/object&gt;&lt;object type=&quot;3&quot; unique_id=&quot;267138&quot;&gt;&lt;property id=&quot;20148&quot; value=&quot;5&quot;/&gt;&lt;property id=&quot;20300&quot; value=&quot;Slide 4 - &amp;quot;Topics&amp;quot;&quot;/&gt;&lt;property id=&quot;20307&quot; value=&quot;258&quot;/&gt;&lt;/object&gt;&lt;object type=&quot;3&quot; unique_id=&quot;267142&quot;&gt;&lt;property id=&quot;20148&quot; value=&quot;5&quot;/&gt;&lt;property id=&quot;20300&quot; value=&quot;Slide 7 - &amp;quot;Unit summary&amp;quot;&quot;/&gt;&lt;property id=&quot;20307&quot; value=&quot;262&quot;/&gt;&lt;/object&gt;&lt;object type=&quot;3&quot; unique_id=&quot;267143&quot;&gt;&lt;property id=&quot;20148&quot; value=&quot;5&quot;/&gt;&lt;property id=&quot;20300&quot; value=&quot;Slide 8 - &amp;quot;Review questions&amp;quot;&quot;/&gt;&lt;property id=&quot;20307&quot; value=&quot;263&quot;/&gt;&lt;/object&gt;&lt;object type=&quot;3&quot; unique_id=&quot;267144&quot;&gt;&lt;property id=&quot;20148&quot; value=&quot;5&quot;/&gt;&lt;property id=&quot;20300&quot; value=&quot;Slide 9 - &amp;quot;Review answers&amp;quot;&quot;/&gt;&lt;property id=&quot;20307&quot; value=&quot;264&quot;/&gt;&lt;/object&gt;&lt;object type=&quot;3&quot; unique_id=&quot;267148&quot;&gt;&lt;property id=&quot;20148&quot; value=&quot;5&quot;/&gt;&lt;property id=&quot;20300&quot; value=&quot;Slide 10 - &amp;quot;Exercise introduction&amp;quot;&quot;/&gt;&lt;property id=&quot;20307&quot; value=&quot;268&quot;/&gt;&lt;/object&gt;&lt;object type=&quot;3&quot; unique_id=&quot;547028&quot;&gt;&lt;property id=&quot;20148&quot; value=&quot;5&quot;/&gt;&lt;property id=&quot;20300&quot; value=&quot;Slide 3 - &amp;quot;Title of topic/lesson&amp;quot;&quot;/&gt;&lt;property id=&quot;20307&quot; value=&quot;297&quot;/&gt;&lt;/object&gt;&lt;object type=&quot;3&quot; unique_id=&quot;547029&quot;&gt;&lt;property id=&quot;20148&quot; value=&quot;5&quot;/&gt;&lt;property id=&quot;20300&quot; value=&quot;Slide 5 - &amp;quot;Sample (bulleted – only two levels)&amp;quot;&quot;/&gt;&lt;property id=&quot;20307&quot; value=&quot;298&quot;/&gt;&lt;/object&gt;&lt;object type=&quot;3&quot; unique_id=&quot;547030&quot;&gt;&lt;property id=&quot;20148&quot; value=&quot;5&quot;/&gt;&lt;property id=&quot;20300&quot; value=&quot;Slide 6 - &amp;quot;Instructor demonstration&amp;quot;&quot;/&gt;&lt;property id=&quot;20307&quot; value=&quot;296&quot;/&gt;&lt;/object&gt;&lt;object type=&quot;3&quot; unique_id=&quot;547031&quot;&gt;&lt;property id=&quot;20148&quot; value=&quot;5&quot;/&gt;&lt;property id=&quot;20300&quot; value=&quot;Slide 11&quot;/&gt;&lt;property id=&quot;20307&quot; value=&quot;299&quot;/&gt;&lt;/object&gt;&lt;object type=&quot;3&quot; unique_id=&quot;547032&quot;&gt;&lt;property id=&quot;20148&quot; value=&quot;5&quot;/&gt;&lt;property id=&quot;20300&quot; value=&quot;Slide 12&quot;/&gt;&lt;property id=&quot;20307&quot; value=&quot;300&quot;/&gt;&lt;/object&gt;&lt;object type=&quot;3&quot; unique_id=&quot;547033&quot;&gt;&lt;property id=&quot;20148&quot; value=&quot;5&quot;/&gt;&lt;property id=&quot;20300&quot; value=&quot;Slide 13&quot;/&gt;&lt;property id=&quot;20307&quot; value=&quot;301&quot;/&gt;&lt;/object&gt;&lt;object type=&quot;3&quot; unique_id=&quot;547034&quot;&gt;&lt;property id=&quot;20148&quot; value=&quot;5&quot;/&gt;&lt;property id=&quot;20300&quot; value=&quot;Slide 14&quot;/&gt;&lt;property id=&quot;20307&quot; value=&quot;302&quot;/&gt;&lt;/object&gt;&lt;object type=&quot;3&quot; unique_id=&quot;547035&quot;&gt;&lt;property id=&quot;20148&quot; value=&quot;5&quot;/&gt;&lt;property id=&quot;20300&quot; value=&quot;Slide 15&quot;/&gt;&lt;property id=&quot;20307&quot; value=&quot;303&quot;/&gt;&lt;/object&gt;&lt;/object&gt;&lt;object type=&quot;8&quot; unique_id=&quot;267187&quot;&gt;&lt;/object&gt;&lt;/object&gt;&lt;/database&gt;"/>
  <p:tag name="SECTOMILLISECCONVERTED" val="1"/>
  <p:tag name="CLASSAUTHORFOOTERSHOWNUM" val="0"/>
  <p:tag name="CLASSAUTHORTOPICSDELIF1" val="1"/>
  <p:tag name="CLASSAUTHORCCODE" val="SAAI"/>
  <p:tag name="CLASSAUTHORCVER" val="3.0"/>
  <p:tag name="CLASSAUTHORUSUFFIX" val="08-NLPWatson"/>
  <p:tag name="CLASSAUTHORUTIME" val="00:30"/>
  <p:tag name="CLASSAUTHORUOBJONSUMM" val="1"/>
  <p:tag name="CLASSAUTHORUOBJ" val="List the NLP Watson services. &#10;List the Watson services that perform information extraction.&#10;Describe the capabilities of the IBM Watson Natural Language Understanding. &#10;Describe the capabilities of IBM Watson Discovery."/>
  <p:tag name="CLASSAUTHORUDESC" val="This unit lists the Watson services and software that are based on natural language processing (NLP) and explains the main capabilities of IBM Watson Natural Language Understanding and IBM Watson Discovery."/>
  <p:tag name="CLASSAUTHORUHOW" val=""/>
</p:tagLst>
</file>

<file path=ppt/tags/tag10.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11.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12.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13.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14.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2.xml><?xml version="1.0" encoding="utf-8"?>
<p:tagLst xmlns:a="http://schemas.openxmlformats.org/drawingml/2006/main" xmlns:r="http://schemas.openxmlformats.org/officeDocument/2006/relationships" xmlns:p="http://schemas.openxmlformats.org/presentationml/2006/main">
  <p:tag name="CLASSAUTHORUNITTITLE" val="1"/>
</p:tagLst>
</file>

<file path=ppt/tags/tag3.xml><?xml version="1.0" encoding="utf-8"?>
<p:tagLst xmlns:a="http://schemas.openxmlformats.org/drawingml/2006/main" xmlns:r="http://schemas.openxmlformats.org/officeDocument/2006/relationships" xmlns:p="http://schemas.openxmlformats.org/presentationml/2006/main">
  <p:tag name="CLASSAUTHORUNITTITLE" val="1"/>
</p:tagLst>
</file>

<file path=ppt/tags/tag4.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5.xml><?xml version="1.0" encoding="utf-8"?>
<p:tagLst xmlns:a="http://schemas.openxmlformats.org/drawingml/2006/main" xmlns:r="http://schemas.openxmlformats.org/officeDocument/2006/relationships" xmlns:p="http://schemas.openxmlformats.org/presentationml/2006/main">
  <p:tag name="CLASSAUTHORALTUSESLIDE" val="1"/>
  <p:tag name="CLASSAUTHORTOPICPAGE" val="L"/>
</p:tagLst>
</file>

<file path=ppt/tags/tag6.xml><?xml version="1.0" encoding="utf-8"?>
<p:tagLst xmlns:a="http://schemas.openxmlformats.org/drawingml/2006/main" xmlns:r="http://schemas.openxmlformats.org/officeDocument/2006/relationships" xmlns:p="http://schemas.openxmlformats.org/presentationml/2006/main">
  <p:tag name="CLASSAUTHORTOPICPOS" val="start"/>
</p:tagLst>
</file>

<file path=ppt/tags/tag7.xml><?xml version="1.0" encoding="utf-8"?>
<p:tagLst xmlns:a="http://schemas.openxmlformats.org/drawingml/2006/main" xmlns:r="http://schemas.openxmlformats.org/officeDocument/2006/relationships" xmlns:p="http://schemas.openxmlformats.org/presentationml/2006/main">
  <p:tag name="CLASSAUTHORTOPICPOS" val="start"/>
</p:tagLst>
</file>

<file path=ppt/tags/tag8.xml><?xml version="1.0" encoding="utf-8"?>
<p:tagLst xmlns:a="http://schemas.openxmlformats.org/drawingml/2006/main" xmlns:r="http://schemas.openxmlformats.org/officeDocument/2006/relationships" xmlns:p="http://schemas.openxmlformats.org/presentationml/2006/main">
  <p:tag name="CLASSAUTHORTOPICPOS" val="start"/>
</p:tagLst>
</file>

<file path=ppt/tags/tag9.xml><?xml version="1.0" encoding="utf-8"?>
<p:tagLst xmlns:a="http://schemas.openxmlformats.org/drawingml/2006/main" xmlns:r="http://schemas.openxmlformats.org/officeDocument/2006/relationships" xmlns:p="http://schemas.openxmlformats.org/presentationml/2006/main">
  <p:tag name="CLASSAUTHORALTUSESLIDE" val="1"/>
</p:tagLst>
</file>

<file path=ppt/theme/theme1.xml><?xml version="1.0" encoding="utf-8"?>
<a:theme xmlns:a="http://schemas.openxmlformats.org/drawingml/2006/main" name="ClassAuthor-Cloud">
  <a:themeElements>
    <a:clrScheme name="Cloud2020">
      <a:dk1>
        <a:srgbClr val="181818"/>
      </a:dk1>
      <a:lt1>
        <a:srgbClr val="FFFFFF"/>
      </a:lt1>
      <a:dk2>
        <a:srgbClr val="181818"/>
      </a:dk2>
      <a:lt2>
        <a:srgbClr val="F3F3F3"/>
      </a:lt2>
      <a:accent1>
        <a:srgbClr val="7F7F7F"/>
      </a:accent1>
      <a:accent2>
        <a:srgbClr val="0062FF"/>
      </a:accent2>
      <a:accent3>
        <a:srgbClr val="D12765"/>
      </a:accent3>
      <a:accent4>
        <a:srgbClr val="8A3FFC"/>
      </a:accent4>
      <a:accent5>
        <a:srgbClr val="007D79"/>
      </a:accent5>
      <a:accent6>
        <a:srgbClr val="6F6F6F"/>
      </a:accent6>
      <a:hlink>
        <a:srgbClr val="1631FA"/>
      </a:hlink>
      <a:folHlink>
        <a:srgbClr val="7F1C7D"/>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a:lstStyle>
        <a:defPPr algn="l" eaLnBrk="1" hangingPunct="1">
          <a:lnSpc>
            <a:spcPts val="2300"/>
          </a:lnSpc>
          <a:defRPr sz="2000" b="1" dirty="0">
            <a:solidFill>
              <a:srgbClr val="FFFFFF"/>
            </a:solidFill>
            <a:latin typeface="IBM Plex Sans" panose="020B0503050203000203" pitchFamily="34"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ClassAuthor.potx" id="{DE7E8E3A-AFD3-457F-9093-E639B5F6BB6E}" vid="{7CB886FC-05FA-4CBE-A835-B3F4B55BD241}"/>
    </a:ext>
  </a:extLst>
</a:theme>
</file>

<file path=ppt/theme/theme2.xml><?xml version="1.0" encoding="utf-8"?>
<a:theme xmlns:a="http://schemas.openxmlformats.org/drawingml/2006/main" name="ClassAuthor-Cloud Gray">
  <a:themeElements>
    <a:clrScheme name="Cloud2020">
      <a:dk1>
        <a:srgbClr val="181818"/>
      </a:dk1>
      <a:lt1>
        <a:srgbClr val="FFFFFF"/>
      </a:lt1>
      <a:dk2>
        <a:srgbClr val="181818"/>
      </a:dk2>
      <a:lt2>
        <a:srgbClr val="F3F3F3"/>
      </a:lt2>
      <a:accent1>
        <a:srgbClr val="7F7F7F"/>
      </a:accent1>
      <a:accent2>
        <a:srgbClr val="0062FF"/>
      </a:accent2>
      <a:accent3>
        <a:srgbClr val="D12765"/>
      </a:accent3>
      <a:accent4>
        <a:srgbClr val="8A3FFC"/>
      </a:accent4>
      <a:accent5>
        <a:srgbClr val="007D79"/>
      </a:accent5>
      <a:accent6>
        <a:srgbClr val="6F6F6F"/>
      </a:accent6>
      <a:hlink>
        <a:srgbClr val="1631FA"/>
      </a:hlink>
      <a:folHlink>
        <a:srgbClr val="7F1C7D"/>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a:lstStyle>
        <a:defPPr algn="l" eaLnBrk="1" hangingPunct="1">
          <a:lnSpc>
            <a:spcPts val="2300"/>
          </a:lnSpc>
          <a:defRPr sz="2000" b="1" dirty="0">
            <a:solidFill>
              <a:srgbClr val="FFFFFF"/>
            </a:solidFill>
            <a:latin typeface="IBM Plex Sans" panose="020B0503050203000203" pitchFamily="34"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ClassAuthor.potx" id="{DE7E8E3A-AFD3-457F-9093-E639B5F6BB6E}" vid="{58663E6A-1CD8-405F-A904-B1614285B363}"/>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7889FB"/>
      </a:accent1>
      <a:accent2>
        <a:srgbClr val="4D4D4D"/>
      </a:accent2>
      <a:accent3>
        <a:srgbClr val="FFFFFF"/>
      </a:accent3>
      <a:accent4>
        <a:srgbClr val="000000"/>
      </a:accent4>
      <a:accent5>
        <a:srgbClr val="BEC4FD"/>
      </a:accent5>
      <a:accent6>
        <a:srgbClr val="454545"/>
      </a:accent6>
      <a:hlink>
        <a:srgbClr val="1C7270"/>
      </a:hlink>
      <a:folHlink>
        <a:srgbClr val="9E640E"/>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ClassAuthor</Template>
  <TotalTime>4892</TotalTime>
  <Words>2987</Words>
  <Application>Microsoft Office PowerPoint</Application>
  <PresentationFormat>Custom</PresentationFormat>
  <Paragraphs>308</Paragraphs>
  <Slides>31</Slides>
  <Notes>31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Arial</vt:lpstr>
      <vt:lpstr>Helvetica</vt:lpstr>
      <vt:lpstr>IBM Plex Sans</vt:lpstr>
      <vt:lpstr>IBM Plex Sans ExtraLight</vt:lpstr>
      <vt:lpstr>IBM Plex Sans Regular</vt:lpstr>
      <vt:lpstr>Wingdings</vt:lpstr>
      <vt:lpstr>ClassAuthor-Cloud</vt:lpstr>
      <vt:lpstr>ClassAuthor-Cloud Gray</vt:lpstr>
      <vt:lpstr>Natural language processing and IBM Watson</vt:lpstr>
      <vt:lpstr>Unit objectives</vt:lpstr>
      <vt:lpstr>Topics</vt:lpstr>
      <vt:lpstr>Watson NLP services  </vt:lpstr>
      <vt:lpstr>Watson NLP services</vt:lpstr>
      <vt:lpstr>Information extraction by using Watson services</vt:lpstr>
      <vt:lpstr>Watson Natural Language Understanding </vt:lpstr>
      <vt:lpstr>Watson Natural Language Understanding</vt:lpstr>
      <vt:lpstr>Watson Natural Language Understanding – Tone analytics</vt:lpstr>
      <vt:lpstr>Natural Language Understanding demo</vt:lpstr>
      <vt:lpstr>Natural Language Understanding demo – Entities extraction</vt:lpstr>
      <vt:lpstr>Natural Language Understanding demo – Keywords extraction</vt:lpstr>
      <vt:lpstr>Natural Language Understanding demo – Concepts extraction</vt:lpstr>
      <vt:lpstr>Natural Language Understanding demo – Relations extraction</vt:lpstr>
      <vt:lpstr>Natural Language Understanding demo – Sentiment analysis</vt:lpstr>
      <vt:lpstr>Natural Language Understanding demo – Emotion analysis</vt:lpstr>
      <vt:lpstr>Natural Language Understanding demo – Categories classification</vt:lpstr>
      <vt:lpstr>Natural Language Understanding demo – Semantic roles</vt:lpstr>
      <vt:lpstr>Natural Language Understanding demo – Syntax</vt:lpstr>
      <vt:lpstr>Natural Language Understanding demo – Custom entities</vt:lpstr>
      <vt:lpstr>Natural Language Understanding demo – Custom relations</vt:lpstr>
      <vt:lpstr>Watson Discovery</vt:lpstr>
      <vt:lpstr>Watson Discovery</vt:lpstr>
      <vt:lpstr>Watson Discovery flow</vt:lpstr>
      <vt:lpstr>Unit summary</vt:lpstr>
      <vt:lpstr>Review questions</vt:lpstr>
      <vt:lpstr>Review questions (cont.)</vt:lpstr>
      <vt:lpstr>Review answers</vt:lpstr>
      <vt:lpstr>Review answers (cont.)</vt:lpstr>
      <vt:lpstr>Exercise: Ingesting, converting, enriching, and querying data with the IBM Watson Discovery service</vt:lpstr>
      <vt:lpstr>Exercise objectives</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and IBM Watson</dc:title>
  <dc:creator>Marcela Adan</dc:creator>
  <cp:lastModifiedBy>Marcela Adan</cp:lastModifiedBy>
  <cp:revision>86</cp:revision>
  <cp:lastPrinted>2022-06-23T21:34:51Z</cp:lastPrinted>
  <dcterms:created xsi:type="dcterms:W3CDTF">2022-04-02T18:43:46Z</dcterms:created>
  <dcterms:modified xsi:type="dcterms:W3CDTF">2022-06-23T21:37:05Z</dcterms:modified>
</cp:coreProperties>
</file>